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2.xml" ContentType="application/vnd.openxmlformats-officedocument.presentationml.tags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88" r:id="rId3"/>
    <p:sldId id="257" r:id="rId4"/>
    <p:sldId id="258" r:id="rId5"/>
    <p:sldId id="2600" r:id="rId6"/>
    <p:sldId id="2601" r:id="rId7"/>
    <p:sldId id="261" r:id="rId8"/>
    <p:sldId id="450" r:id="rId9"/>
    <p:sldId id="364" r:id="rId10"/>
    <p:sldId id="431" r:id="rId11"/>
    <p:sldId id="2567" r:id="rId12"/>
    <p:sldId id="2564" r:id="rId13"/>
    <p:sldId id="2565" r:id="rId14"/>
    <p:sldId id="2566" r:id="rId15"/>
    <p:sldId id="2568" r:id="rId16"/>
    <p:sldId id="274" r:id="rId17"/>
    <p:sldId id="2531" r:id="rId18"/>
    <p:sldId id="2552" r:id="rId19"/>
    <p:sldId id="2574" r:id="rId20"/>
    <p:sldId id="2579" r:id="rId21"/>
    <p:sldId id="2530" r:id="rId22"/>
    <p:sldId id="279" r:id="rId23"/>
    <p:sldId id="268" r:id="rId24"/>
    <p:sldId id="2609" r:id="rId25"/>
    <p:sldId id="2602" r:id="rId26"/>
    <p:sldId id="2606" r:id="rId27"/>
    <p:sldId id="2532" r:id="rId28"/>
    <p:sldId id="2583" r:id="rId29"/>
    <p:sldId id="2603" r:id="rId30"/>
    <p:sldId id="2604" r:id="rId31"/>
    <p:sldId id="2607" r:id="rId32"/>
    <p:sldId id="2608" r:id="rId33"/>
    <p:sldId id="2610" r:id="rId34"/>
    <p:sldId id="2570" r:id="rId35"/>
    <p:sldId id="303" r:id="rId36"/>
    <p:sldId id="439" r:id="rId37"/>
    <p:sldId id="2611" r:id="rId38"/>
    <p:sldId id="259" r:id="rId39"/>
    <p:sldId id="289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63" d="100"/>
          <a:sy n="63" d="100"/>
        </p:scale>
        <p:origin x="78" y="10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DB1574-90D7-4E1C-8FE6-A78F3ECB0DF5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492560-A854-44DE-951F-8EC1D8307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43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08C21-0573-4B6A-8944-314DA9A9BA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278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66798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5305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29329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17790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42190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31015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22851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63868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err="1"/>
              <a:t>Luyện</a:t>
            </a:r>
            <a:r>
              <a:rPr lang="en-US" b="1" baseline="0" dirty="0"/>
              <a:t> </a:t>
            </a:r>
            <a:r>
              <a:rPr lang="en-US" b="1" baseline="0" dirty="0" err="1"/>
              <a:t>đọc</a:t>
            </a:r>
            <a:r>
              <a:rPr lang="en-US" b="1" baseline="0" dirty="0"/>
              <a:t> </a:t>
            </a:r>
            <a:r>
              <a:rPr lang="en-US" b="1" baseline="0" dirty="0" err="1"/>
              <a:t>từ</a:t>
            </a:r>
            <a:r>
              <a:rPr lang="en-US" b="1" baseline="0" dirty="0"/>
              <a:t> </a:t>
            </a:r>
            <a:r>
              <a:rPr lang="en-US" b="1" baseline="0" dirty="0" err="1"/>
              <a:t>ứng</a:t>
            </a:r>
            <a:r>
              <a:rPr lang="en-US" b="1" baseline="0" dirty="0"/>
              <a:t> </a:t>
            </a:r>
            <a:r>
              <a:rPr lang="en-US" b="1" baseline="0" dirty="0" err="1"/>
              <a:t>dụng</a:t>
            </a:r>
            <a:endParaRPr lang="en-US" b="1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HS </a:t>
            </a:r>
            <a:r>
              <a:rPr lang="vi-VN" baseline="0" dirty="0"/>
              <a:t>đánh vần,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trơn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vi-VN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vi-VN" baseline="0" dirty="0"/>
              <a:t>Thi đặt câu với các từ ứng dụng trên để được thưởng.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355BD-1F51-4340-B85A-2F0BC4494C2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244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2542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82815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87372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13597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80061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08074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30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78575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31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84887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bầy thiên nga</a:t>
            </a:r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32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76781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33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71561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34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27634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35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816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53509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36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52112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08C21-0573-4B6A-8944-314DA9A9BAC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114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5906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07091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2360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5846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6148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7341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B48A3-7235-4299-9583-FC9BB11013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52D7B9-A7C6-4F52-BE0F-BE6034D1E5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52813-883F-4FC1-B6EF-B20FB457D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14AD0-4445-4BE8-A573-A5A1B4E1D398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1981D-6534-433D-B855-B11949677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4C1D5-F067-4E50-84F7-5127A4131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C7669-80FC-4768-9D9B-AC4117860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3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F9D6E-72C5-4915-9EAA-D3D382C3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CC221C-9BEF-43DC-B249-2EBC045228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D41D5-B3C2-4E7E-827A-0CA8C207A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14AD0-4445-4BE8-A573-A5A1B4E1D398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37F097-4EEC-4CFF-B17D-4321D8E86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8E131-876B-481E-BAC7-5DEDB6D42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C7669-80FC-4768-9D9B-AC4117860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684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1BB372-436A-42C1-AFCB-28DAE5F0CD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86AD2D-AEE1-44EF-848F-3E5AD05C9B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46CF0-EBF7-424A-BE7A-025FB808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14AD0-4445-4BE8-A573-A5A1B4E1D398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5E9FE-1D3C-4BC8-9350-A40B22265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DB32D-789F-4D56-BD52-B7909A699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C7669-80FC-4768-9D9B-AC4117860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588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6367B-F980-45F3-A03A-607FA7212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345EB-E5A1-46E5-9902-0C42E5D01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CDD1F1-AF10-4563-A8B9-E41B8A447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14AD0-4445-4BE8-A573-A5A1B4E1D398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C8CE4C-4C82-490B-84D2-5A29C782E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AD9DD0-CB48-419F-B3C1-44A5D3165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C7669-80FC-4768-9D9B-AC4117860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75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80363-52BC-4D40-ADF7-D0314A37C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D94A0C-9079-4432-8AC3-F3E9597C9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BCC9B-B82D-40FF-BAA2-7CD40852D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14AD0-4445-4BE8-A573-A5A1B4E1D398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F377E-6E99-45E1-92B8-DC11480CE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C60A3-8DE0-4D82-A234-B5534487C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C7669-80FC-4768-9D9B-AC4117860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064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26CD9-3439-46E8-8418-04EA399F3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D6D9B-8903-49B7-9A51-42738B9BB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C63AA-2B16-4008-BB91-F4BC9AAB99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217CD4-D78A-4F24-BB00-57D999776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14AD0-4445-4BE8-A573-A5A1B4E1D398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32A823-4895-4D3E-BD01-C0302EA4B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837B6F-41B1-4890-A3D5-1D3CC94F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C7669-80FC-4768-9D9B-AC4117860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956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CF568-728F-4F1B-A43E-D8346AE67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B84B25-E150-4AE7-8FB9-AF0DEA84D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1D7B0-5959-4BAE-9207-6CB46E9B0D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405E03-C47A-418F-A60A-0AF10E971C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D943C6-4764-4CD6-BBC0-E66D8A0FCC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B574CD-3F84-4D75-BDD2-BB28F687D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14AD0-4445-4BE8-A573-A5A1B4E1D398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9E3DFC-158A-47C0-BAD3-A38146620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F2565B-EAB0-4BCB-8519-4272D4937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C7669-80FC-4768-9D9B-AC4117860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695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85D55-64D9-40D9-8241-548136017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170125-A898-4BB8-96DA-C9407A24D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14AD0-4445-4BE8-A573-A5A1B4E1D398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A09233-49A3-4F7A-BA1E-308CD70A6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A21DC9-1BE0-46D8-BBD0-9295A01E4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C7669-80FC-4768-9D9B-AC4117860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49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1035DA-27ED-4EB2-8181-0AD72FE70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14AD0-4445-4BE8-A573-A5A1B4E1D398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684C3A-13DB-4222-8D7C-27D6943CF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0C1D2C-F6D3-4E14-914B-8B367B4F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C7669-80FC-4768-9D9B-AC4117860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665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9C76F-DE5F-436F-B22F-843658B67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A3BB4-189F-49A3-8F37-0ED617670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8F70AF-4CB3-4558-8BEE-4BEC41240F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5E9B5D-189B-4D13-8E41-4E12EFC5B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14AD0-4445-4BE8-A573-A5A1B4E1D398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1FADB3-BBE2-4FAF-B091-22BB6AFC8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48F1F-D5EA-40F2-BC5E-711FC7C40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C7669-80FC-4768-9D9B-AC4117860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119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A989F-8668-434E-80E5-C8612BE8C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B1944A-1133-4731-9ED3-5F20B8447F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8C1494-2DA5-44EE-8964-6CB366AFCF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0098FB-A1F6-4C97-BBE3-552ACFC83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14AD0-4445-4BE8-A573-A5A1B4E1D398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C29E96-4A9A-4636-871C-3A4B645E9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F24275-C680-45EE-B509-21AF08B5A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C7669-80FC-4768-9D9B-AC4117860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693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DBE0A3-F32A-44F6-B4E6-AC9920DCF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93DF67-7054-49CA-98FC-FFFC32C8B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EA1B88-C408-4605-8A1C-619EAF6A30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14AD0-4445-4BE8-A573-A5A1B4E1D398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53CEF-0967-4DC5-A644-9408D3716D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554D40-FE2A-48B6-A7DE-B7148D56AC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C7669-80FC-4768-9D9B-AC4117860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08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1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3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6.png"/><Relationship Id="rId4" Type="http://schemas.openxmlformats.org/officeDocument/2006/relationships/image" Target="../media/image3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.png"/><Relationship Id="rId5" Type="http://schemas.openxmlformats.org/officeDocument/2006/relationships/image" Target="../media/image42.jpg"/><Relationship Id="rId4" Type="http://schemas.openxmlformats.org/officeDocument/2006/relationships/notesSlide" Target="../notesSlides/notesSlide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24415-BA5F-4F1A-B0C3-E6088A4625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D5331F-C4B6-443A-B49A-667F454B53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2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Bước Lăng Mộ Mộ Lễ Hội áp Phích Nền, Hồ, Hoa Sen, Lá Sen Hình nền Vector để  tải xuống miễn phí">
            <a:extLst>
              <a:ext uri="{FF2B5EF4-FFF2-40B4-BE49-F238E27FC236}">
                <a16:creationId xmlns:a16="http://schemas.microsoft.com/office/drawing/2014/main" id="{32652C0E-1932-4508-A95C-6849AA51E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6963"/>
            <a:ext cx="12132887" cy="679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ếng Việt 1">
            <a:extLst>
              <a:ext uri="{FF2B5EF4-FFF2-40B4-BE49-F238E27FC236}">
                <a16:creationId xmlns:a16="http://schemas.microsoft.com/office/drawing/2014/main" id="{6DD90590-9003-4A8B-9591-4093BAD15C6C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1867"/>
              <a:t>Tiếng Việt 1</a:t>
            </a:r>
            <a:endParaRPr lang="vi-VN" sz="1867"/>
          </a:p>
        </p:txBody>
      </p:sp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id="{E7582886-AF39-48E2-86CA-137E179B10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3" y="829327"/>
            <a:ext cx="524256" cy="515869"/>
          </a:xfrm>
          <a:prstGeom prst="rect">
            <a:avLst/>
          </a:prstGeom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id="{E40F0A5F-BB2F-44FA-A9F6-DE00ACF031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0" t="24164" r="18739" b="33047"/>
          <a:stretch/>
        </p:blipFill>
        <p:spPr>
          <a:xfrm rot="1338736" flipH="1">
            <a:off x="6139363" y="419984"/>
            <a:ext cx="4969903" cy="368474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5D2C0D3-BA25-4805-879C-66E35196BCF8}"/>
              </a:ext>
            </a:extLst>
          </p:cNvPr>
          <p:cNvGrpSpPr/>
          <p:nvPr/>
        </p:nvGrpSpPr>
        <p:grpSpPr>
          <a:xfrm>
            <a:off x="342553" y="2036938"/>
            <a:ext cx="5190072" cy="2784129"/>
            <a:chOff x="256915" y="1527703"/>
            <a:chExt cx="3892554" cy="2088097"/>
          </a:xfrm>
        </p:grpSpPr>
        <p:sp>
          <p:nvSpPr>
            <p:cNvPr id="17" name="Rectangle 1">
              <a:extLst>
                <a:ext uri="{FF2B5EF4-FFF2-40B4-BE49-F238E27FC236}">
                  <a16:creationId xmlns:a16="http://schemas.microsoft.com/office/drawing/2014/main" id="{D37E4E65-8299-4031-B97F-0C136C7B5765}"/>
                </a:ext>
              </a:extLst>
            </p:cNvPr>
            <p:cNvSpPr/>
            <p:nvPr/>
          </p:nvSpPr>
          <p:spPr>
            <a:xfrm>
              <a:off x="256915" y="1527703"/>
              <a:ext cx="1911463" cy="1104899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gi</a:t>
              </a:r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CD79D365-FE7B-41EA-98B3-D73FDF699199}"/>
                </a:ext>
              </a:extLst>
            </p:cNvPr>
            <p:cNvSpPr/>
            <p:nvPr/>
          </p:nvSpPr>
          <p:spPr>
            <a:xfrm>
              <a:off x="2238372" y="1527703"/>
              <a:ext cx="1911096" cy="1106424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ay</a:t>
              </a:r>
            </a:p>
          </p:txBody>
        </p:sp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id="{B2DEB008-2307-440B-80F5-1F8DB20B6FC2}"/>
                </a:ext>
              </a:extLst>
            </p:cNvPr>
            <p:cNvSpPr/>
            <p:nvPr/>
          </p:nvSpPr>
          <p:spPr>
            <a:xfrm>
              <a:off x="256915" y="2689020"/>
              <a:ext cx="3892554" cy="926780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gi</a:t>
              </a:r>
              <a:r>
                <a:rPr lang="en-US" sz="72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</a:t>
              </a:r>
              <a:r>
                <a:rPr lang="en-US" sz="72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ø</a:t>
              </a:r>
              <a:r>
                <a:rPr lang="en-US" sz="72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y</a:t>
              </a:r>
            </a:p>
          </p:txBody>
        </p:sp>
      </p:grpSp>
      <p:sp>
        <p:nvSpPr>
          <p:cNvPr id="22" name="Rectangle 1">
            <a:extLst>
              <a:ext uri="{FF2B5EF4-FFF2-40B4-BE49-F238E27FC236}">
                <a16:creationId xmlns:a16="http://schemas.microsoft.com/office/drawing/2014/main" id="{035FD2A3-7B0B-468E-9B3A-211E7A70CED3}"/>
              </a:ext>
            </a:extLst>
          </p:cNvPr>
          <p:cNvSpPr/>
          <p:nvPr/>
        </p:nvSpPr>
        <p:spPr>
          <a:xfrm>
            <a:off x="7112276" y="4310046"/>
            <a:ext cx="4046299" cy="1200329"/>
          </a:xfrm>
          <a:prstGeom prst="rect">
            <a:avLst/>
          </a:prstGeom>
          <a:solidFill>
            <a:srgbClr val="FFCCFF"/>
          </a:solidFill>
        </p:spPr>
        <p:txBody>
          <a:bodyPr wrap="none">
            <a:spAutoFit/>
          </a:bodyPr>
          <a:lstStyle/>
          <a:p>
            <a:pPr algn="ctr"/>
            <a:r>
              <a:rPr lang="en-US" sz="7200" dirty="0" err="1">
                <a:latin typeface="VNI-Avo" pitchFamily="2" charset="0"/>
                <a:cs typeface="Arial-SGK-TV" pitchFamily="2" charset="0"/>
              </a:rPr>
              <a:t>ñoâi</a:t>
            </a:r>
            <a:r>
              <a:rPr lang="en-US" sz="7200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7200" dirty="0" err="1">
                <a:latin typeface="VNI-Avo" pitchFamily="2" charset="0"/>
                <a:cs typeface="Arial-SGK-TV" pitchFamily="2" charset="0"/>
              </a:rPr>
              <a:t>gi</a:t>
            </a:r>
            <a:r>
              <a:rPr lang="en-US" sz="7200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</a:t>
            </a:r>
            <a:r>
              <a:rPr lang="en-US" sz="7200" dirty="0" err="1">
                <a:latin typeface="VNI-Avo" pitchFamily="2" charset="0"/>
                <a:cs typeface="Arial-SGK-TV" pitchFamily="2" charset="0"/>
              </a:rPr>
              <a:t>ø</a:t>
            </a:r>
            <a:r>
              <a:rPr lang="en-US" sz="7200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y</a:t>
            </a:r>
            <a:endParaRPr lang="en-US" sz="7200" dirty="0">
              <a:latin typeface="VNI-Avo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63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Bước Lăng Mộ Mộ Lễ Hội áp Phích Nền, Hồ, Hoa Sen, Lá Sen Hình nền Vector để  tải xuống miễn phí">
            <a:extLst>
              <a:ext uri="{FF2B5EF4-FFF2-40B4-BE49-F238E27FC236}">
                <a16:creationId xmlns:a16="http://schemas.microsoft.com/office/drawing/2014/main" id="{C66A2AF1-DF68-4E45-85B1-10C588ADF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875"/>
            <a:ext cx="12132887" cy="679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ếng Việt 1">
            <a:extLst>
              <a:ext uri="{FF2B5EF4-FFF2-40B4-BE49-F238E27FC236}">
                <a16:creationId xmlns:a16="http://schemas.microsoft.com/office/drawing/2014/main" id="{6DD90590-9003-4A8B-9591-4093BAD15C6C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1867"/>
              <a:t>Tiếng Việt 1</a:t>
            </a:r>
            <a:endParaRPr lang="vi-VN" sz="1867"/>
          </a:p>
        </p:txBody>
      </p:sp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id="{E7582886-AF39-48E2-86CA-137E179B10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3" y="829327"/>
            <a:ext cx="524256" cy="515869"/>
          </a:xfrm>
          <a:prstGeom prst="rect">
            <a:avLst/>
          </a:prstGeom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1DCA71FC-5419-43DE-B729-E180761EDC1B}"/>
              </a:ext>
            </a:extLst>
          </p:cNvPr>
          <p:cNvSpPr/>
          <p:nvPr/>
        </p:nvSpPr>
        <p:spPr>
          <a:xfrm>
            <a:off x="2220085" y="726466"/>
            <a:ext cx="143500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AA4EE7E-088F-4C7D-8EA9-594EB34582B0}"/>
              </a:ext>
            </a:extLst>
          </p:cNvPr>
          <p:cNvGrpSpPr/>
          <p:nvPr/>
        </p:nvGrpSpPr>
        <p:grpSpPr>
          <a:xfrm>
            <a:off x="342553" y="2412074"/>
            <a:ext cx="5190072" cy="2784129"/>
            <a:chOff x="256915" y="1809055"/>
            <a:chExt cx="3892554" cy="2088097"/>
          </a:xfrm>
        </p:grpSpPr>
        <p:sp>
          <p:nvSpPr>
            <p:cNvPr id="12" name="Rectangle 1">
              <a:extLst>
                <a:ext uri="{FF2B5EF4-FFF2-40B4-BE49-F238E27FC236}">
                  <a16:creationId xmlns:a16="http://schemas.microsoft.com/office/drawing/2014/main" id="{0E2C717D-1C4D-477E-BE4D-78123D1A9DC2}"/>
                </a:ext>
              </a:extLst>
            </p:cNvPr>
            <p:cNvSpPr/>
            <p:nvPr/>
          </p:nvSpPr>
          <p:spPr>
            <a:xfrm>
              <a:off x="256915" y="1809055"/>
              <a:ext cx="1911463" cy="1104899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gi</a:t>
              </a:r>
            </a:p>
          </p:txBody>
        </p:sp>
        <p:sp>
          <p:nvSpPr>
            <p:cNvPr id="13" name="Rectangle 2">
              <a:extLst>
                <a:ext uri="{FF2B5EF4-FFF2-40B4-BE49-F238E27FC236}">
                  <a16:creationId xmlns:a16="http://schemas.microsoft.com/office/drawing/2014/main" id="{2AAF2F6F-DE37-4183-9C67-55E706B2B42E}"/>
                </a:ext>
              </a:extLst>
            </p:cNvPr>
            <p:cNvSpPr/>
            <p:nvPr/>
          </p:nvSpPr>
          <p:spPr>
            <a:xfrm>
              <a:off x="2238372" y="1809055"/>
              <a:ext cx="1911096" cy="1106424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ay</a:t>
              </a:r>
            </a:p>
          </p:txBody>
        </p:sp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D6E43EA5-FA70-4B99-8630-54DFA4F84274}"/>
                </a:ext>
              </a:extLst>
            </p:cNvPr>
            <p:cNvSpPr/>
            <p:nvPr/>
          </p:nvSpPr>
          <p:spPr>
            <a:xfrm>
              <a:off x="256915" y="2970372"/>
              <a:ext cx="3892554" cy="926780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gi</a:t>
              </a:r>
              <a:r>
                <a:rPr lang="en-US" sz="72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</a:t>
              </a:r>
              <a:r>
                <a:rPr lang="en-US" sz="72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ø</a:t>
              </a:r>
              <a:r>
                <a:rPr lang="en-US" sz="72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y</a:t>
              </a:r>
            </a:p>
          </p:txBody>
        </p:sp>
      </p:grpSp>
      <p:pic>
        <p:nvPicPr>
          <p:cNvPr id="11" name="Picture 1">
            <a:extLst>
              <a:ext uri="{FF2B5EF4-FFF2-40B4-BE49-F238E27FC236}">
                <a16:creationId xmlns:a16="http://schemas.microsoft.com/office/drawing/2014/main" id="{13D930D8-FF88-4529-8788-769A73AFFB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0" t="24164" r="18739" b="33047"/>
          <a:stretch/>
        </p:blipFill>
        <p:spPr>
          <a:xfrm rot="1338736" flipH="1">
            <a:off x="6032168" y="557164"/>
            <a:ext cx="4969903" cy="3684745"/>
          </a:xfrm>
          <a:prstGeom prst="rect">
            <a:avLst/>
          </a:prstGeom>
        </p:spPr>
      </p:pic>
      <p:sp>
        <p:nvSpPr>
          <p:cNvPr id="14" name="Rectangle 4">
            <a:extLst>
              <a:ext uri="{FF2B5EF4-FFF2-40B4-BE49-F238E27FC236}">
                <a16:creationId xmlns:a16="http://schemas.microsoft.com/office/drawing/2014/main" id="{07A36BA4-F31B-4F65-92EF-7CE7A7F79D9E}"/>
              </a:ext>
            </a:extLst>
          </p:cNvPr>
          <p:cNvSpPr/>
          <p:nvPr/>
        </p:nvSpPr>
        <p:spPr>
          <a:xfrm>
            <a:off x="7005081" y="4101783"/>
            <a:ext cx="4046299" cy="1200329"/>
          </a:xfrm>
          <a:prstGeom prst="rect">
            <a:avLst/>
          </a:prstGeom>
          <a:solidFill>
            <a:srgbClr val="FFCCFF"/>
          </a:solidFill>
        </p:spPr>
        <p:txBody>
          <a:bodyPr wrap="none">
            <a:spAutoFit/>
          </a:bodyPr>
          <a:lstStyle/>
          <a:p>
            <a:pPr algn="ctr"/>
            <a:r>
              <a:rPr lang="en-US" sz="7200" dirty="0" err="1">
                <a:latin typeface="VNI-Avo" pitchFamily="2" charset="0"/>
                <a:cs typeface="Arial-SGK-TV" pitchFamily="2" charset="0"/>
              </a:rPr>
              <a:t>ñoâi</a:t>
            </a:r>
            <a:r>
              <a:rPr lang="en-US" sz="7200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7200" dirty="0" err="1">
                <a:latin typeface="VNI-Avo" pitchFamily="2" charset="0"/>
                <a:cs typeface="Arial-SGK-TV" pitchFamily="2" charset="0"/>
              </a:rPr>
              <a:t>gi</a:t>
            </a:r>
            <a:r>
              <a:rPr lang="en-US" sz="7200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</a:t>
            </a:r>
            <a:r>
              <a:rPr lang="en-US" sz="7200" dirty="0" err="1">
                <a:latin typeface="VNI-Avo" pitchFamily="2" charset="0"/>
                <a:cs typeface="Arial-SGK-TV" pitchFamily="2" charset="0"/>
              </a:rPr>
              <a:t>ø</a:t>
            </a:r>
            <a:r>
              <a:rPr lang="en-US" sz="7200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y</a:t>
            </a:r>
            <a:endParaRPr lang="en-US" sz="7200" dirty="0">
              <a:latin typeface="VNI-Avo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33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Bước Lăng Mộ Mộ Lễ Hội áp Phích Nền, Hồ, Hoa Sen, Lá Sen Hình nền Vector để  tải xuống miễn phí">
            <a:extLst>
              <a:ext uri="{FF2B5EF4-FFF2-40B4-BE49-F238E27FC236}">
                <a16:creationId xmlns:a16="http://schemas.microsoft.com/office/drawing/2014/main" id="{30171DB6-1AB5-4BCA-B60B-4A9F28350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875"/>
            <a:ext cx="12132887" cy="679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iếng Việt 1">
            <a:extLst>
              <a:ext uri="{FF2B5EF4-FFF2-40B4-BE49-F238E27FC236}">
                <a16:creationId xmlns:a16="http://schemas.microsoft.com/office/drawing/2014/main" id="{50E14ED9-A84A-42CC-90FC-7B803CC4C78D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1867"/>
              <a:t>Tiếng Việt 1</a:t>
            </a:r>
            <a:endParaRPr lang="vi-VN" sz="1867"/>
          </a:p>
        </p:txBody>
      </p:sp>
      <p:pic>
        <p:nvPicPr>
          <p:cNvPr id="27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3" y="829327"/>
            <a:ext cx="524256" cy="515869"/>
          </a:xfrm>
          <a:prstGeom prst="rect">
            <a:avLst/>
          </a:prstGeom>
        </p:spPr>
      </p:pic>
      <p:sp>
        <p:nvSpPr>
          <p:cNvPr id="20" name="Rectangle 1">
            <a:extLst>
              <a:ext uri="{FF2B5EF4-FFF2-40B4-BE49-F238E27FC236}">
                <a16:creationId xmlns:a16="http://schemas.microsoft.com/office/drawing/2014/main" id="{34ADB948-632A-4B1C-937D-0C1338DDF62B}"/>
              </a:ext>
            </a:extLst>
          </p:cNvPr>
          <p:cNvSpPr/>
          <p:nvPr/>
        </p:nvSpPr>
        <p:spPr>
          <a:xfrm>
            <a:off x="2504007" y="1004064"/>
            <a:ext cx="7183996" cy="5225837"/>
          </a:xfrm>
          <a:prstGeom prst="rect">
            <a:avLst/>
          </a:prstGeom>
          <a:solidFill>
            <a:srgbClr val="FFF2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6387"/>
          </a:p>
        </p:txBody>
      </p:sp>
      <p:pic>
        <p:nvPicPr>
          <p:cNvPr id="21" name="Picture 1">
            <a:extLst>
              <a:ext uri="{FF2B5EF4-FFF2-40B4-BE49-F238E27FC236}">
                <a16:creationId xmlns:a16="http://schemas.microsoft.com/office/drawing/2014/main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712" y="1402274"/>
            <a:ext cx="6132576" cy="4411925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638ADBB6-3C0F-421E-9709-0BC16283BD0E}"/>
              </a:ext>
            </a:extLst>
          </p:cNvPr>
          <p:cNvSpPr txBox="1"/>
          <p:nvPr/>
        </p:nvSpPr>
        <p:spPr>
          <a:xfrm>
            <a:off x="4044475" y="1542819"/>
            <a:ext cx="426042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086">
              <a:buClr>
                <a:srgbClr val="000000"/>
              </a:buClr>
              <a:defRPr/>
            </a:pPr>
            <a:r>
              <a:rPr lang="en-US" sz="96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aâ</a:t>
            </a:r>
            <a:r>
              <a:rPr lang="en-GB" sz="96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-y-</a:t>
            </a:r>
            <a:r>
              <a:rPr lang="en-US" sz="96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aây</a:t>
            </a:r>
            <a:endParaRPr lang="en-GB" sz="9600" i="1" kern="0" dirty="0">
              <a:solidFill>
                <a:schemeClr val="accent6">
                  <a:lumMod val="50000"/>
                </a:schemeClr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0" name="Viết thường">
            <a:extLst>
              <a:ext uri="{FF2B5EF4-FFF2-40B4-BE49-F238E27FC236}">
                <a16:creationId xmlns:a16="http://schemas.microsoft.com/office/drawing/2014/main" id="{10DE517A-D5A3-44D4-AB97-DE8FE66EA093}"/>
              </a:ext>
            </a:extLst>
          </p:cNvPr>
          <p:cNvSpPr txBox="1"/>
          <p:nvPr/>
        </p:nvSpPr>
        <p:spPr>
          <a:xfrm>
            <a:off x="3221062" y="2847432"/>
            <a:ext cx="3271241" cy="27595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086">
              <a:buClr>
                <a:srgbClr val="000000"/>
              </a:buClr>
              <a:defRPr/>
            </a:pPr>
            <a:r>
              <a:rPr lang="vi-VN" sz="17332" b="1" kern="0">
                <a:solidFill>
                  <a:srgbClr val="05B59D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aâ</a:t>
            </a:r>
            <a:r>
              <a:rPr lang="en-GB" sz="17332" b="1" kern="0">
                <a:solidFill>
                  <a:srgbClr val="05B59D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y</a:t>
            </a:r>
            <a:endParaRPr lang="en-GB" sz="17332" b="1" kern="0" dirty="0">
              <a:solidFill>
                <a:srgbClr val="05B59D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4" name="Viết tay">
            <a:extLst>
              <a:ext uri="{FF2B5EF4-FFF2-40B4-BE49-F238E27FC236}">
                <a16:creationId xmlns:a16="http://schemas.microsoft.com/office/drawing/2014/main" id="{9D949B00-44D1-43D3-91A1-C85F50C87609}"/>
              </a:ext>
            </a:extLst>
          </p:cNvPr>
          <p:cNvSpPr txBox="1"/>
          <p:nvPr/>
        </p:nvSpPr>
        <p:spPr>
          <a:xfrm>
            <a:off x="6506784" y="3010822"/>
            <a:ext cx="2564977" cy="49137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086">
              <a:buClr>
                <a:srgbClr val="000000"/>
              </a:buClr>
              <a:defRPr/>
            </a:pPr>
            <a:r>
              <a:rPr lang="vi-VN" sz="14666">
                <a:latin typeface="HP001 4 hàng" panose="020B0603050302020204" pitchFamily="34" charset="0"/>
              </a:rPr>
              <a:t>ây</a:t>
            </a:r>
            <a:endParaRPr lang="en-GB" sz="14666" kern="0"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  <a:p>
            <a:pPr algn="ctr" defTabSz="1219086">
              <a:buClr>
                <a:srgbClr val="000000"/>
              </a:buClr>
              <a:defRPr/>
            </a:pPr>
            <a:endParaRPr lang="en-GB" sz="16665" kern="0" dirty="0">
              <a:solidFill>
                <a:srgbClr val="000000"/>
              </a:solidFill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4" name="Tập đọc - ây">
            <a:hlinkClick r:id="" action="ppaction://media"/>
            <a:extLst>
              <a:ext uri="{FF2B5EF4-FFF2-40B4-BE49-F238E27FC236}">
                <a16:creationId xmlns:a16="http://schemas.microsoft.com/office/drawing/2014/main" id="{C80069FC-B5F3-4FA8-AE5F-D87FF72382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7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1125" y="2163513"/>
            <a:ext cx="585216" cy="58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8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ước Lăng Mộ Mộ Lễ Hội áp Phích Nền, Hồ, Hoa Sen, Lá Sen Hình nền Vector để  tải xuống miễn phí">
            <a:extLst>
              <a:ext uri="{FF2B5EF4-FFF2-40B4-BE49-F238E27FC236}">
                <a16:creationId xmlns:a16="http://schemas.microsoft.com/office/drawing/2014/main" id="{8AC573EB-EAD4-4841-AC53-830374AF4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875"/>
            <a:ext cx="12132887" cy="679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764678CD-1511-4FA2-B161-63912FDFA517}"/>
              </a:ext>
            </a:extLst>
          </p:cNvPr>
          <p:cNvSpPr/>
          <p:nvPr/>
        </p:nvSpPr>
        <p:spPr>
          <a:xfrm>
            <a:off x="3227010" y="1427898"/>
            <a:ext cx="5737981" cy="3819893"/>
          </a:xfrm>
          <a:prstGeom prst="roundRect">
            <a:avLst/>
          </a:prstGeom>
          <a:solidFill>
            <a:srgbClr val="FBD5E2"/>
          </a:solidFill>
          <a:ln w="25400" cap="flat" cmpd="sng" algn="ctr">
            <a:solidFill>
              <a:srgbClr val="FFF2FB"/>
            </a:solidFill>
            <a:prstDash val="solid"/>
          </a:ln>
          <a:effectLst/>
        </p:spPr>
        <p:txBody>
          <a:bodyPr rtlCol="0" anchor="ctr"/>
          <a:lstStyle/>
          <a:p>
            <a:pPr algn="ctr" defTabSz="1219086">
              <a:buClr>
                <a:srgbClr val="000000"/>
              </a:buClr>
              <a:defRPr/>
            </a:pPr>
            <a:endParaRPr lang="en-GB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925C8062-8127-42E6-92FD-3582A2781870}"/>
              </a:ext>
            </a:extLst>
          </p:cNvPr>
          <p:cNvSpPr txBox="1"/>
          <p:nvPr/>
        </p:nvSpPr>
        <p:spPr>
          <a:xfrm>
            <a:off x="3581915" y="1610213"/>
            <a:ext cx="5028180" cy="3169778"/>
          </a:xfrm>
          <a:prstGeom prst="rect">
            <a:avLst/>
          </a:prstGeom>
          <a:solidFill>
            <a:srgbClr val="FBD5E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219086">
              <a:buClr>
                <a:srgbClr val="000000"/>
              </a:buClr>
              <a:defRPr/>
            </a:pPr>
            <a:r>
              <a:rPr lang="vi-VN" sz="19998" kern="0">
                <a:solidFill>
                  <a:srgbClr val="C0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aây</a:t>
            </a:r>
            <a:endParaRPr lang="en-GB" sz="19998" kern="0" dirty="0">
              <a:solidFill>
                <a:srgbClr val="C0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Tiếng Việt 1">
            <a:extLst>
              <a:ext uri="{FF2B5EF4-FFF2-40B4-BE49-F238E27FC236}">
                <a16:creationId xmlns:a16="http://schemas.microsoft.com/office/drawing/2014/main" id="{FD87080E-60F9-4FE5-A4B3-4B9282241B17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1867"/>
              <a:t>Tiếng Việt 1</a:t>
            </a:r>
            <a:endParaRPr lang="vi-VN" sz="1867"/>
          </a:p>
        </p:txBody>
      </p:sp>
      <p:pic>
        <p:nvPicPr>
          <p:cNvPr id="13" name="Kí hiệu sách - đọc">
            <a:extLst>
              <a:ext uri="{FF2B5EF4-FFF2-40B4-BE49-F238E27FC236}">
                <a16:creationId xmlns:a16="http://schemas.microsoft.com/office/drawing/2014/main" id="{D2C7BD90-C1E2-4D1B-8529-BD507F370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3" y="829327"/>
            <a:ext cx="524256" cy="515869"/>
          </a:xfrm>
          <a:prstGeom prst="rect">
            <a:avLst/>
          </a:prstGeom>
        </p:spPr>
      </p:pic>
      <p:pic>
        <p:nvPicPr>
          <p:cNvPr id="8" name="Tập đọc - ây">
            <a:hlinkClick r:id="" action="ppaction://media"/>
            <a:extLst>
              <a:ext uri="{FF2B5EF4-FFF2-40B4-BE49-F238E27FC236}">
                <a16:creationId xmlns:a16="http://schemas.microsoft.com/office/drawing/2014/main" id="{B2B74D43-973E-4D62-894E-1322D81CD3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7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0095" y="3136392"/>
            <a:ext cx="585216" cy="58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3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Bước Lăng Mộ Mộ Lễ Hội áp Phích Nền, Hồ, Hoa Sen, Lá Sen Hình nền Vector để  tải xuống miễn phí">
            <a:extLst>
              <a:ext uri="{FF2B5EF4-FFF2-40B4-BE49-F238E27FC236}">
                <a16:creationId xmlns:a16="http://schemas.microsoft.com/office/drawing/2014/main" id="{7997B4CE-09D2-40B4-9607-04C27B3B9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875"/>
            <a:ext cx="12132887" cy="679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700ADB2B-A67F-481B-812C-55F7BC1A15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1"/>
          <a:stretch/>
        </p:blipFill>
        <p:spPr>
          <a:xfrm>
            <a:off x="5497434" y="-33875"/>
            <a:ext cx="6670643" cy="4366055"/>
          </a:xfrm>
          <a:prstGeom prst="rect">
            <a:avLst/>
          </a:prstGeom>
        </p:spPr>
      </p:pic>
      <p:sp>
        <p:nvSpPr>
          <p:cNvPr id="20" name="Tiếng Việt 1">
            <a:extLst>
              <a:ext uri="{FF2B5EF4-FFF2-40B4-BE49-F238E27FC236}">
                <a16:creationId xmlns:a16="http://schemas.microsoft.com/office/drawing/2014/main" id="{6DD90590-9003-4A8B-9591-4093BAD15C6C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1867"/>
              <a:t>Tiếng Việt 1</a:t>
            </a:r>
            <a:endParaRPr lang="vi-VN" sz="1867"/>
          </a:p>
        </p:txBody>
      </p:sp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id="{E7582886-AF39-48E2-86CA-137E179B10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3" y="829327"/>
            <a:ext cx="524256" cy="515869"/>
          </a:xfrm>
          <a:prstGeom prst="rect">
            <a:avLst/>
          </a:prstGeom>
        </p:spPr>
      </p:pic>
      <p:grpSp>
        <p:nvGrpSpPr>
          <p:cNvPr id="6" name="Group 1">
            <a:extLst>
              <a:ext uri="{FF2B5EF4-FFF2-40B4-BE49-F238E27FC236}">
                <a16:creationId xmlns:a16="http://schemas.microsoft.com/office/drawing/2014/main" id="{A10DE2AE-51D1-4A76-86DD-782E4C0A0136}"/>
              </a:ext>
            </a:extLst>
          </p:cNvPr>
          <p:cNvGrpSpPr/>
          <p:nvPr/>
        </p:nvGrpSpPr>
        <p:grpSpPr>
          <a:xfrm>
            <a:off x="342553" y="2036938"/>
            <a:ext cx="5190072" cy="2784129"/>
            <a:chOff x="256915" y="1527702"/>
            <a:chExt cx="3892554" cy="2088097"/>
          </a:xfrm>
        </p:grpSpPr>
        <p:sp>
          <p:nvSpPr>
            <p:cNvPr id="17" name="Rectangle 1">
              <a:extLst>
                <a:ext uri="{FF2B5EF4-FFF2-40B4-BE49-F238E27FC236}">
                  <a16:creationId xmlns:a16="http://schemas.microsoft.com/office/drawing/2014/main" id="{D37E4E65-8299-4031-B97F-0C136C7B5765}"/>
                </a:ext>
              </a:extLst>
            </p:cNvPr>
            <p:cNvSpPr/>
            <p:nvPr/>
          </p:nvSpPr>
          <p:spPr>
            <a:xfrm>
              <a:off x="256915" y="1527702"/>
              <a:ext cx="1911463" cy="1104899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d</a:t>
              </a:r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CD79D365-FE7B-41EA-98B3-D73FDF699199}"/>
                </a:ext>
              </a:extLst>
            </p:cNvPr>
            <p:cNvSpPr/>
            <p:nvPr/>
          </p:nvSpPr>
          <p:spPr>
            <a:xfrm>
              <a:off x="2238372" y="1527702"/>
              <a:ext cx="1911096" cy="1106424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aây</a:t>
              </a:r>
            </a:p>
          </p:txBody>
        </p:sp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id="{B2DEB008-2307-440B-80F5-1F8DB20B6FC2}"/>
                </a:ext>
              </a:extLst>
            </p:cNvPr>
            <p:cNvSpPr/>
            <p:nvPr/>
          </p:nvSpPr>
          <p:spPr>
            <a:xfrm>
              <a:off x="256915" y="2689019"/>
              <a:ext cx="3892554" cy="926780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d</a:t>
              </a:r>
              <a:r>
                <a:rPr lang="en-US" sz="72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aây</a:t>
              </a:r>
            </a:p>
          </p:txBody>
        </p:sp>
      </p:grpSp>
      <p:pic>
        <p:nvPicPr>
          <p:cNvPr id="10" name="Picture 1">
            <a:extLst>
              <a:ext uri="{FF2B5EF4-FFF2-40B4-BE49-F238E27FC236}">
                <a16:creationId xmlns:a16="http://schemas.microsoft.com/office/drawing/2014/main" id="{BB3F6C64-1BE0-49F0-8382-0D7AE0830D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8" t="33532" r="7160" b="35835"/>
          <a:stretch/>
        </p:blipFill>
        <p:spPr>
          <a:xfrm rot="172890" flipH="1">
            <a:off x="5440439" y="2277432"/>
            <a:ext cx="6566528" cy="2347679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306727A7-B9FD-4816-A10E-14661122A4DC}"/>
              </a:ext>
            </a:extLst>
          </p:cNvPr>
          <p:cNvSpPr/>
          <p:nvPr/>
        </p:nvSpPr>
        <p:spPr>
          <a:xfrm>
            <a:off x="7040438" y="4409106"/>
            <a:ext cx="3584635" cy="1200329"/>
          </a:xfrm>
          <a:prstGeom prst="rect">
            <a:avLst/>
          </a:prstGeom>
          <a:solidFill>
            <a:srgbClr val="FFCCFF"/>
          </a:solidFill>
        </p:spPr>
        <p:txBody>
          <a:bodyPr wrap="none">
            <a:spAutoFit/>
          </a:bodyPr>
          <a:lstStyle/>
          <a:p>
            <a:pPr algn="ctr"/>
            <a:r>
              <a:rPr lang="en-US" sz="7200" dirty="0" err="1">
                <a:latin typeface="VNI-Avo" pitchFamily="2" charset="0"/>
                <a:cs typeface="Arial-SGK-TV" pitchFamily="2" charset="0"/>
              </a:rPr>
              <a:t>sôïi</a:t>
            </a:r>
            <a:r>
              <a:rPr lang="en-US" sz="7200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7200" dirty="0" err="1">
                <a:latin typeface="VNI-Avo" pitchFamily="2" charset="0"/>
                <a:cs typeface="Arial-SGK-TV" pitchFamily="2" charset="0"/>
              </a:rPr>
              <a:t>d</a:t>
            </a:r>
            <a:r>
              <a:rPr lang="en-US" sz="7200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aây</a:t>
            </a:r>
            <a:endParaRPr lang="en-US" sz="7200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97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Bước Lăng Mộ Mộ Lễ Hội áp Phích Nền, Hồ, Hoa Sen, Lá Sen Hình nền Vector để  tải xuống miễn phí">
            <a:extLst>
              <a:ext uri="{FF2B5EF4-FFF2-40B4-BE49-F238E27FC236}">
                <a16:creationId xmlns:a16="http://schemas.microsoft.com/office/drawing/2014/main" id="{DBB18B10-0E33-45A7-A597-657B9EC92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875"/>
            <a:ext cx="12132887" cy="679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ếng Việt 1">
            <a:extLst>
              <a:ext uri="{FF2B5EF4-FFF2-40B4-BE49-F238E27FC236}">
                <a16:creationId xmlns:a16="http://schemas.microsoft.com/office/drawing/2014/main" id="{6DD90590-9003-4A8B-9591-4093BAD15C6C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1867"/>
              <a:t>Tiếng Việt 1</a:t>
            </a:r>
            <a:endParaRPr lang="vi-VN" sz="1867"/>
          </a:p>
        </p:txBody>
      </p:sp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id="{E7582886-AF39-48E2-86CA-137E179B10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3" y="829327"/>
            <a:ext cx="524256" cy="5158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B8482F-7E4E-4781-8B98-0A9E30EB2023}"/>
              </a:ext>
            </a:extLst>
          </p:cNvPr>
          <p:cNvSpPr/>
          <p:nvPr/>
        </p:nvSpPr>
        <p:spPr>
          <a:xfrm>
            <a:off x="2201650" y="726466"/>
            <a:ext cx="147187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aây</a:t>
            </a: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A10DE2AE-51D1-4A76-86DD-782E4C0A0136}"/>
              </a:ext>
            </a:extLst>
          </p:cNvPr>
          <p:cNvGrpSpPr/>
          <p:nvPr/>
        </p:nvGrpSpPr>
        <p:grpSpPr>
          <a:xfrm>
            <a:off x="342553" y="2413641"/>
            <a:ext cx="5190072" cy="2784129"/>
            <a:chOff x="256915" y="1527702"/>
            <a:chExt cx="3892554" cy="2088097"/>
          </a:xfrm>
        </p:grpSpPr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id="{D37E4E65-8299-4031-B97F-0C136C7B5765}"/>
                </a:ext>
              </a:extLst>
            </p:cNvPr>
            <p:cNvSpPr/>
            <p:nvPr/>
          </p:nvSpPr>
          <p:spPr>
            <a:xfrm>
              <a:off x="256915" y="1527702"/>
              <a:ext cx="1911463" cy="1104899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d</a:t>
              </a:r>
            </a:p>
          </p:txBody>
        </p:sp>
        <p:sp>
          <p:nvSpPr>
            <p:cNvPr id="18" name="Rectangle 3">
              <a:extLst>
                <a:ext uri="{FF2B5EF4-FFF2-40B4-BE49-F238E27FC236}">
                  <a16:creationId xmlns:a16="http://schemas.microsoft.com/office/drawing/2014/main" id="{CD79D365-FE7B-41EA-98B3-D73FDF699199}"/>
                </a:ext>
              </a:extLst>
            </p:cNvPr>
            <p:cNvSpPr/>
            <p:nvPr/>
          </p:nvSpPr>
          <p:spPr>
            <a:xfrm>
              <a:off x="2238372" y="1527702"/>
              <a:ext cx="1911096" cy="1106424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aây</a:t>
              </a:r>
            </a:p>
          </p:txBody>
        </p:sp>
        <p:sp>
          <p:nvSpPr>
            <p:cNvPr id="19" name="Rectangle 4">
              <a:extLst>
                <a:ext uri="{FF2B5EF4-FFF2-40B4-BE49-F238E27FC236}">
                  <a16:creationId xmlns:a16="http://schemas.microsoft.com/office/drawing/2014/main" id="{B2DEB008-2307-440B-80F5-1F8DB20B6FC2}"/>
                </a:ext>
              </a:extLst>
            </p:cNvPr>
            <p:cNvSpPr/>
            <p:nvPr/>
          </p:nvSpPr>
          <p:spPr>
            <a:xfrm>
              <a:off x="256915" y="2689019"/>
              <a:ext cx="3892554" cy="926780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d</a:t>
              </a:r>
              <a:r>
                <a:rPr lang="en-US" sz="72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aây</a:t>
              </a:r>
            </a:p>
          </p:txBody>
        </p:sp>
      </p:grpSp>
      <p:sp>
        <p:nvSpPr>
          <p:cNvPr id="15" name="Rectangle 5">
            <a:extLst>
              <a:ext uri="{FF2B5EF4-FFF2-40B4-BE49-F238E27FC236}">
                <a16:creationId xmlns:a16="http://schemas.microsoft.com/office/drawing/2014/main" id="{D1E78ADF-ADE0-47EB-B7C8-8E3FC778BDC6}"/>
              </a:ext>
            </a:extLst>
          </p:cNvPr>
          <p:cNvSpPr/>
          <p:nvPr/>
        </p:nvSpPr>
        <p:spPr>
          <a:xfrm>
            <a:off x="7040438" y="3561665"/>
            <a:ext cx="3584635" cy="1200329"/>
          </a:xfrm>
          <a:prstGeom prst="rect">
            <a:avLst/>
          </a:prstGeom>
          <a:solidFill>
            <a:srgbClr val="FFCCFF"/>
          </a:solidFill>
        </p:spPr>
        <p:txBody>
          <a:bodyPr wrap="none">
            <a:spAutoFit/>
          </a:bodyPr>
          <a:lstStyle/>
          <a:p>
            <a:pPr algn="ctr"/>
            <a:r>
              <a:rPr lang="en-US" sz="7200" dirty="0" err="1">
                <a:latin typeface="VNI-Avo" pitchFamily="2" charset="0"/>
                <a:cs typeface="Arial-SGK-TV" pitchFamily="2" charset="0"/>
              </a:rPr>
              <a:t>sôïi</a:t>
            </a:r>
            <a:r>
              <a:rPr lang="en-US" sz="7200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7200" dirty="0" err="1">
                <a:latin typeface="VNI-Avo" pitchFamily="2" charset="0"/>
                <a:cs typeface="Arial-SGK-TV" pitchFamily="2" charset="0"/>
              </a:rPr>
              <a:t>d</a:t>
            </a:r>
            <a:r>
              <a:rPr lang="en-US" sz="7200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aây</a:t>
            </a:r>
            <a:endParaRPr lang="en-US" sz="7200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  <p:pic>
        <p:nvPicPr>
          <p:cNvPr id="16" name="Picture 1">
            <a:extLst>
              <a:ext uri="{FF2B5EF4-FFF2-40B4-BE49-F238E27FC236}">
                <a16:creationId xmlns:a16="http://schemas.microsoft.com/office/drawing/2014/main" id="{9631A1E7-4A48-4293-B918-EFA99637B9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8" t="33532" r="7160" b="35835"/>
          <a:stretch/>
        </p:blipFill>
        <p:spPr>
          <a:xfrm rot="172890" flipH="1">
            <a:off x="5549492" y="670100"/>
            <a:ext cx="6566528" cy="234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16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ước Lăng Mộ Mộ Lễ Hội áp Phích Nền, Hồ, Hoa Sen, Lá Sen Hình nền Vector để  tải xuống miễn phí">
            <a:extLst>
              <a:ext uri="{FF2B5EF4-FFF2-40B4-BE49-F238E27FC236}">
                <a16:creationId xmlns:a16="http://schemas.microsoft.com/office/drawing/2014/main" id="{38862881-46ED-4601-9D52-3CADE0AD6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875"/>
            <a:ext cx="12132887" cy="679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D76E6C7C-0FF3-43C1-A28E-A289B392ECEC}"/>
              </a:ext>
            </a:extLst>
          </p:cNvPr>
          <p:cNvSpPr txBox="1"/>
          <p:nvPr/>
        </p:nvSpPr>
        <p:spPr>
          <a:xfrm>
            <a:off x="6266364" y="2915923"/>
            <a:ext cx="12347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AD3D69A9-7931-410F-9C26-BD3AA6071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1433" y="2453640"/>
            <a:ext cx="1425961" cy="1950720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D7D60F9E-D42E-44DD-9D60-2CF0EAF74FEE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1867"/>
              <a:t>Tiếng Việt 1</a:t>
            </a:r>
            <a:endParaRPr lang="vi-VN" sz="1867"/>
          </a:p>
        </p:txBody>
      </p:sp>
    </p:spTree>
    <p:extLst>
      <p:ext uri="{BB962C8B-B14F-4D97-AF65-F5344CB8AC3E}">
        <p14:creationId xmlns:p14="http://schemas.microsoft.com/office/powerpoint/2010/main" val="378152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75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ước Lăng Mộ Mộ Lễ Hội áp Phích Nền, Hồ, Hoa Sen, Lá Sen Hình nền Vector để  tải xuống miễn phí">
            <a:extLst>
              <a:ext uri="{FF2B5EF4-FFF2-40B4-BE49-F238E27FC236}">
                <a16:creationId xmlns:a16="http://schemas.microsoft.com/office/drawing/2014/main" id="{F23A347D-04B1-4EB1-B2BF-31A723D34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875"/>
            <a:ext cx="12132887" cy="679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ếng Việt 1">
            <a:extLst>
              <a:ext uri="{FF2B5EF4-FFF2-40B4-BE49-F238E27FC236}">
                <a16:creationId xmlns:a16="http://schemas.microsoft.com/office/drawing/2014/main" id="{E8A04C37-1AAC-4EAF-B997-A701335353D7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1867"/>
              <a:t>Tiếng Việt 1</a:t>
            </a:r>
            <a:endParaRPr lang="vi-VN" sz="1867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3" y="829327"/>
            <a:ext cx="392139" cy="5364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BC2E66-BB2F-47D7-A16E-F1AE12B8D5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1" t="385" b="636"/>
          <a:stretch/>
        </p:blipFill>
        <p:spPr>
          <a:xfrm>
            <a:off x="-24519" y="2512217"/>
            <a:ext cx="12241041" cy="160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00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ước Lăng Mộ Mộ Lễ Hội áp Phích Nền, Hồ, Hoa Sen, Lá Sen Hình nền Vector để  tải xuống miễn phí">
            <a:extLst>
              <a:ext uri="{FF2B5EF4-FFF2-40B4-BE49-F238E27FC236}">
                <a16:creationId xmlns:a16="http://schemas.microsoft.com/office/drawing/2014/main" id="{3C7E0A5E-7184-4ACA-9DC1-F550555D3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875"/>
            <a:ext cx="12132887" cy="679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ếng Việt 1">
            <a:extLst>
              <a:ext uri="{FF2B5EF4-FFF2-40B4-BE49-F238E27FC236}">
                <a16:creationId xmlns:a16="http://schemas.microsoft.com/office/drawing/2014/main" id="{E8A04C37-1AAC-4EAF-B997-A701335353D7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1867"/>
              <a:t>Tiếng Việt 1</a:t>
            </a:r>
            <a:endParaRPr lang="vi-VN" sz="1867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3" y="829327"/>
            <a:ext cx="392139" cy="536448"/>
          </a:xfrm>
          <a:prstGeom prst="rect">
            <a:avLst/>
          </a:prstGeom>
        </p:spPr>
      </p:pic>
      <p:pic>
        <p:nvPicPr>
          <p:cNvPr id="3" name="Tập viết - ay">
            <a:hlinkClick r:id="" action="ppaction://media"/>
            <a:extLst>
              <a:ext uri="{FF2B5EF4-FFF2-40B4-BE49-F238E27FC236}">
                <a16:creationId xmlns:a16="http://schemas.microsoft.com/office/drawing/2014/main" id="{AD823FAB-CE1B-4A36-B214-6C9679AE7E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37196" y="1030555"/>
            <a:ext cx="5547360" cy="554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95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Bước Lăng Mộ Mộ Lễ Hội áp Phích Nền, Hồ, Hoa Sen, Lá Sen Hình nền Vector để  tải xuống miễn phí">
            <a:extLst>
              <a:ext uri="{FF2B5EF4-FFF2-40B4-BE49-F238E27FC236}">
                <a16:creationId xmlns:a16="http://schemas.microsoft.com/office/drawing/2014/main" id="{C2E793AD-0B31-4F03-9E14-5332DA394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875"/>
            <a:ext cx="12132887" cy="679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ếng Việt 1">
            <a:extLst>
              <a:ext uri="{FF2B5EF4-FFF2-40B4-BE49-F238E27FC236}">
                <a16:creationId xmlns:a16="http://schemas.microsoft.com/office/drawing/2014/main" id="{E8A04C37-1AAC-4EAF-B997-A701335353D7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1867"/>
              <a:t>Tiếng Việt 1</a:t>
            </a:r>
            <a:endParaRPr lang="vi-VN" sz="1867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3" y="829327"/>
            <a:ext cx="392139" cy="5364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707FE6-2B22-4476-9487-53C03BD3F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92409"/>
            <a:ext cx="12192000" cy="344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09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+ Hình nền, ảnh hoa sen đẹp cho Powerpoint, máy tính, điện thoạ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2655" y="2738602"/>
            <a:ext cx="35573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VNI-Avo" pitchFamily="2" charset="0"/>
              </a:rPr>
              <a:t>CHUÛ ÑEÀ </a:t>
            </a:r>
            <a:r>
              <a:rPr lang="en-US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VNI-Avo" pitchFamily="2" charset="0"/>
              </a:rPr>
              <a:t>8</a:t>
            </a:r>
          </a:p>
        </p:txBody>
      </p:sp>
      <p:sp>
        <p:nvSpPr>
          <p:cNvPr id="6" name="Rectangle 5"/>
          <p:cNvSpPr/>
          <p:nvPr/>
        </p:nvSpPr>
        <p:spPr>
          <a:xfrm>
            <a:off x="4082935" y="2646269"/>
            <a:ext cx="764985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VNI-Avo" pitchFamily="2" charset="0"/>
              </a:rPr>
              <a:t>Ñoà</a:t>
            </a:r>
            <a:r>
              <a:rPr 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VNI-Avo" pitchFamily="2" charset="0"/>
              </a:rPr>
              <a:t> </a:t>
            </a:r>
            <a:r>
              <a:rPr lang="en-US" sz="6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VNI-Avo" pitchFamily="2" charset="0"/>
              </a:rPr>
              <a:t>chôi</a:t>
            </a:r>
            <a:r>
              <a:rPr 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VNI-Avo" pitchFamily="2" charset="0"/>
              </a:rPr>
              <a:t> – </a:t>
            </a:r>
            <a:r>
              <a:rPr lang="en-US" sz="6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VNI-Avo" pitchFamily="2" charset="0"/>
              </a:rPr>
              <a:t>Troø</a:t>
            </a:r>
            <a:r>
              <a:rPr 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VNI-Avo" pitchFamily="2" charset="0"/>
              </a:rPr>
              <a:t> </a:t>
            </a:r>
            <a:r>
              <a:rPr lang="en-US" sz="6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VNI-Avo" pitchFamily="2" charset="0"/>
              </a:rPr>
              <a:t>chôi</a:t>
            </a:r>
            <a:endParaRPr lang="en-US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2251" y="147302"/>
            <a:ext cx="996054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dirty="0">
                <a:latin typeface="VNI-Avo" pitchFamily="2" charset="0"/>
                <a:cs typeface="Times New Roman" panose="02020603050405020304" pitchFamily="18" charset="0"/>
              </a:rPr>
              <a:t>UÛY BAN NHAÂN DAÂN </a:t>
            </a:r>
            <a:r>
              <a:rPr lang="vi-VN" sz="2400" b="1" dirty="0">
                <a:latin typeface="VNI-Avo" pitchFamily="2" charset="0"/>
                <a:cs typeface="Times New Roman" panose="02020603050405020304" pitchFamily="18" charset="0"/>
              </a:rPr>
              <a:t>HUYỆN CỦ CHI</a:t>
            </a:r>
          </a:p>
          <a:p>
            <a:pPr lvl="1" algn="ctr"/>
            <a:r>
              <a:rPr lang="vi-VN" sz="2400" b="1" dirty="0">
                <a:latin typeface="VNI-Avo" pitchFamily="2" charset="0"/>
                <a:cs typeface="Times New Roman" panose="02020603050405020304" pitchFamily="18" charset="0"/>
              </a:rPr>
              <a:t>TRƯỜNG TIỂU HỌC TRUNG LẬP HẠ</a:t>
            </a:r>
            <a:endParaRPr lang="en-US" sz="2400" b="1" dirty="0">
              <a:latin typeface="VNI-Avo" pitchFamily="2" charset="0"/>
              <a:cs typeface="Times New Roman" panose="02020603050405020304" pitchFamily="18" charset="0"/>
            </a:endParaRPr>
          </a:p>
          <a:p>
            <a:pPr lvl="1" algn="ctr"/>
            <a:r>
              <a:rPr lang="vi-VN" sz="30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endParaRPr lang="en-US" sz="30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04326" y="1174348"/>
            <a:ext cx="5450531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000" b="1" dirty="0" err="1">
                <a:ln/>
                <a:solidFill>
                  <a:srgbClr val="0000FF"/>
                </a:solidFill>
                <a:latin typeface="VNI-Avo" pitchFamily="2" charset="0"/>
              </a:rPr>
              <a:t>Moân</a:t>
            </a:r>
            <a:r>
              <a:rPr lang="en-US" sz="5000" b="1" dirty="0">
                <a:ln/>
                <a:solidFill>
                  <a:srgbClr val="0000FF"/>
                </a:solidFill>
                <a:latin typeface="VNI-Avo" pitchFamily="2" charset="0"/>
              </a:rPr>
              <a:t>: TIEÁNG VIEÄT</a:t>
            </a:r>
          </a:p>
          <a:p>
            <a:pPr algn="ctr"/>
            <a:r>
              <a:rPr lang="en-US" sz="4000" b="1" cap="none" spc="0" dirty="0">
                <a:ln/>
                <a:solidFill>
                  <a:srgbClr val="0000FF"/>
                </a:solidFill>
                <a:effectLst/>
                <a:latin typeface="VNI-Avo" pitchFamily="2" charset="0"/>
              </a:rPr>
              <a:t>(</a:t>
            </a:r>
            <a:r>
              <a:rPr lang="en-US" sz="4000" b="1" cap="none" spc="0" dirty="0" err="1">
                <a:ln/>
                <a:solidFill>
                  <a:srgbClr val="0000FF"/>
                </a:solidFill>
                <a:effectLst/>
                <a:latin typeface="VNI-Avo" pitchFamily="2" charset="0"/>
              </a:rPr>
              <a:t>Tuaàn</a:t>
            </a:r>
            <a:r>
              <a:rPr lang="en-US" sz="4000" b="1" cap="none" spc="0" dirty="0">
                <a:ln/>
                <a:solidFill>
                  <a:srgbClr val="0000FF"/>
                </a:solidFill>
                <a:effectLst/>
                <a:latin typeface="VNI-Avo" pitchFamily="2" charset="0"/>
              </a:rPr>
              <a:t> 8)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605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ước Lăng Mộ Mộ Lễ Hội áp Phích Nền, Hồ, Hoa Sen, Lá Sen Hình nền Vector để  tải xuống miễn phí">
            <a:extLst>
              <a:ext uri="{FF2B5EF4-FFF2-40B4-BE49-F238E27FC236}">
                <a16:creationId xmlns:a16="http://schemas.microsoft.com/office/drawing/2014/main" id="{99001168-851C-43BB-AD91-33B947C74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875"/>
            <a:ext cx="12132887" cy="679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ếng Việt 1">
            <a:extLst>
              <a:ext uri="{FF2B5EF4-FFF2-40B4-BE49-F238E27FC236}">
                <a16:creationId xmlns:a16="http://schemas.microsoft.com/office/drawing/2014/main" id="{E8A04C37-1AAC-4EAF-B997-A701335353D7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1867"/>
              <a:t>Tiếng Việt 1</a:t>
            </a:r>
            <a:endParaRPr lang="vi-VN" sz="1867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3" y="829327"/>
            <a:ext cx="392139" cy="536448"/>
          </a:xfrm>
          <a:prstGeom prst="rect">
            <a:avLst/>
          </a:prstGeom>
        </p:spPr>
      </p:pic>
      <p:pic>
        <p:nvPicPr>
          <p:cNvPr id="2" name="Tập viết - ây">
            <a:hlinkClick r:id="" action="ppaction://media"/>
            <a:extLst>
              <a:ext uri="{FF2B5EF4-FFF2-40B4-BE49-F238E27FC236}">
                <a16:creationId xmlns:a16="http://schemas.microsoft.com/office/drawing/2014/main" id="{3A4A613D-8A45-4278-8033-170F186C9F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29235" y="1035092"/>
            <a:ext cx="6106757" cy="554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4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ước Lăng Mộ Mộ Lễ Hội áp Phích Nền, Hồ, Hoa Sen, Lá Sen Hình nền Vector để  tải xuống miễn phí">
            <a:extLst>
              <a:ext uri="{FF2B5EF4-FFF2-40B4-BE49-F238E27FC236}">
                <a16:creationId xmlns:a16="http://schemas.microsoft.com/office/drawing/2014/main" id="{2610CA4E-2153-40D9-87E6-8F20BA71B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875"/>
            <a:ext cx="12132887" cy="679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ếng Việt 1">
            <a:extLst>
              <a:ext uri="{FF2B5EF4-FFF2-40B4-BE49-F238E27FC236}">
                <a16:creationId xmlns:a16="http://schemas.microsoft.com/office/drawing/2014/main" id="{E8A04C37-1AAC-4EAF-B997-A701335353D7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1867"/>
              <a:t>Tiếng Việt 1</a:t>
            </a:r>
            <a:endParaRPr lang="vi-VN" sz="1867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3" y="829327"/>
            <a:ext cx="392139" cy="5364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0C56F8-0AA7-4C4A-BF09-E9C1A127BB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258"/>
          <a:stretch/>
        </p:blipFill>
        <p:spPr>
          <a:xfrm>
            <a:off x="15722" y="1992482"/>
            <a:ext cx="12160559" cy="332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0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Bước Lăng Mộ Mộ Lễ Hội áp Phích Nền, Hồ, Hoa Sen, Lá Sen Hình nền Vector để  tải xuống miễn phí">
            <a:extLst>
              <a:ext uri="{FF2B5EF4-FFF2-40B4-BE49-F238E27FC236}">
                <a16:creationId xmlns:a16="http://schemas.microsoft.com/office/drawing/2014/main" id="{7EF4546F-B28C-4103-AEA5-902289241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875"/>
            <a:ext cx="12132887" cy="679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B88570E4-29A5-4E70-A13F-87671680C957}"/>
              </a:ext>
            </a:extLst>
          </p:cNvPr>
          <p:cNvSpPr txBox="1"/>
          <p:nvPr/>
        </p:nvSpPr>
        <p:spPr>
          <a:xfrm>
            <a:off x="6603966" y="2945302"/>
            <a:ext cx="12795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Kí hiệu sách - đọc">
            <a:extLst>
              <a:ext uri="{FF2B5EF4-FFF2-40B4-BE49-F238E27FC236}">
                <a16:creationId xmlns:a16="http://schemas.microsoft.com/office/drawing/2014/main" id="{C1D04DA7-B155-4E4E-9B2D-A9A2A5E95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0754" y="2483019"/>
            <a:ext cx="1982441" cy="1950720"/>
          </a:xfrm>
          <a:prstGeom prst="rect">
            <a:avLst/>
          </a:prstGeom>
        </p:spPr>
      </p:pic>
      <p:sp>
        <p:nvSpPr>
          <p:cNvPr id="8" name="Tiếng Việt 1">
            <a:extLst>
              <a:ext uri="{FF2B5EF4-FFF2-40B4-BE49-F238E27FC236}">
                <a16:creationId xmlns:a16="http://schemas.microsoft.com/office/drawing/2014/main" id="{DE825167-6BE9-4F55-9B07-2B45ACCF2B68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1867"/>
              <a:t>Tiếng Việt 1</a:t>
            </a:r>
            <a:endParaRPr lang="vi-VN" sz="1867"/>
          </a:p>
        </p:txBody>
      </p:sp>
      <p:pic>
        <p:nvPicPr>
          <p:cNvPr id="9" name="Kí hiệu sách - viết">
            <a:extLst>
              <a:ext uri="{FF2B5EF4-FFF2-40B4-BE49-F238E27FC236}">
                <a16:creationId xmlns:a16="http://schemas.microsoft.com/office/drawing/2014/main" id="{47C1E6C2-FF39-466B-ADE9-80BBEBC2D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3" y="829327"/>
            <a:ext cx="392139" cy="53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9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 t="29117" r="58460" b="51905"/>
          <a:stretch/>
        </p:blipFill>
        <p:spPr bwMode="auto">
          <a:xfrm>
            <a:off x="2874396" y="3287489"/>
            <a:ext cx="1915315" cy="2436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6" t="9207" r="16160" b="75555"/>
          <a:stretch/>
        </p:blipFill>
        <p:spPr bwMode="auto">
          <a:xfrm>
            <a:off x="7800728" y="283022"/>
            <a:ext cx="2257670" cy="1930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3" t="6631" r="50000" b="74956"/>
          <a:stretch/>
        </p:blipFill>
        <p:spPr bwMode="auto">
          <a:xfrm>
            <a:off x="2043123" y="-106007"/>
            <a:ext cx="3051388" cy="2132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6497571" y="5349135"/>
            <a:ext cx="4999350" cy="1250478"/>
            <a:chOff x="5037078" y="3069044"/>
            <a:chExt cx="8787123" cy="348455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37078" y="3069044"/>
              <a:ext cx="8787123" cy="3484551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462954" y="3634852"/>
              <a:ext cx="7620000" cy="2508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169382" y="5399020"/>
            <a:ext cx="4984290" cy="1126277"/>
            <a:chOff x="4534289" y="3769928"/>
            <a:chExt cx="2818363" cy="112627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34289" y="3769928"/>
              <a:ext cx="2818363" cy="1126277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5019552" y="4056185"/>
              <a:ext cx="1990848" cy="6564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528545" y="1937429"/>
            <a:ext cx="4814369" cy="1131615"/>
            <a:chOff x="4534289" y="2503237"/>
            <a:chExt cx="2722282" cy="113161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34289" y="2503237"/>
              <a:ext cx="2722282" cy="1131615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4900006" y="2729780"/>
              <a:ext cx="1990848" cy="8066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128494" y="1920670"/>
            <a:ext cx="4880448" cy="1126277"/>
            <a:chOff x="4568156" y="1286756"/>
            <a:chExt cx="2759646" cy="1126277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68156" y="1286756"/>
              <a:ext cx="2759646" cy="1126277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4952555" y="1446578"/>
              <a:ext cx="1990848" cy="8066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887064" y="2023363"/>
            <a:ext cx="325762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4800" dirty="0">
                <a:latin typeface="VNI-Avo" pitchFamily="2" charset="0"/>
              </a:rPr>
              <a:t>nhaûy daây</a:t>
            </a:r>
            <a:endParaRPr lang="en-US" altLang="en-US" sz="4800" dirty="0">
              <a:latin typeface="VNI-Avo" pitchFamily="2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7383698" y="2087737"/>
            <a:ext cx="30652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4800" dirty="0">
                <a:latin typeface="VNI-Avo" pitchFamily="2" charset="0"/>
              </a:rPr>
              <a:t>caàu maây</a:t>
            </a:r>
            <a:endParaRPr lang="en-US" altLang="en-US" sz="4800" dirty="0">
              <a:latin typeface="VNI-Avo" pitchFamily="2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567139" y="5593168"/>
            <a:ext cx="42578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4800" dirty="0">
                <a:latin typeface="VNI-Avo" pitchFamily="2" charset="0"/>
              </a:rPr>
              <a:t>nhaûy bao boá</a:t>
            </a:r>
            <a:endParaRPr lang="en-US" altLang="en-US" sz="4800" dirty="0">
              <a:latin typeface="VNI-Avo" pitchFamily="2" charset="0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6718098" y="5510772"/>
            <a:ext cx="464261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4800" dirty="0">
                <a:latin typeface="VNI-Avo" pitchFamily="2" charset="0"/>
              </a:rPr>
              <a:t>maùy bay giaáy</a:t>
            </a:r>
            <a:endParaRPr lang="en-US" altLang="en-US" sz="4800" dirty="0">
              <a:latin typeface="VNI-Avo" pitchFamily="2" charset="0"/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13" t="31554" r="15135" b="55249"/>
          <a:stretch/>
        </p:blipFill>
        <p:spPr bwMode="auto">
          <a:xfrm>
            <a:off x="7632571" y="3287489"/>
            <a:ext cx="2695868" cy="1872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867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1" grpId="0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16F48F27-96A7-4368-B1F9-16CDC80F9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5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1">
            <a:extLst>
              <a:ext uri="{FF2B5EF4-FFF2-40B4-BE49-F238E27FC236}">
                <a16:creationId xmlns:a16="http://schemas.microsoft.com/office/drawing/2014/main" id="{D8EF02D5-C2FE-4EDD-B4CA-0929FB5BA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3" y="1461786"/>
            <a:ext cx="2958203" cy="4226005"/>
          </a:xfrm>
          <a:prstGeom prst="rect">
            <a:avLst/>
          </a:prstGeom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id="{2B19F519-B924-44F7-942B-A7D051471D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9" t="12883" r="7695" b="12483"/>
          <a:stretch/>
        </p:blipFill>
        <p:spPr>
          <a:xfrm>
            <a:off x="7498171" y="1894954"/>
            <a:ext cx="4388405" cy="3811985"/>
          </a:xfrm>
          <a:prstGeom prst="rect">
            <a:avLst/>
          </a:prstGeom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5DEFC889-915A-49CC-914D-D388326851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" t="4370" r="1609"/>
          <a:stretch/>
        </p:blipFill>
        <p:spPr>
          <a:xfrm>
            <a:off x="3609358" y="3888973"/>
            <a:ext cx="3737695" cy="1458424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392A0DC6-F7EA-418E-B960-6F156ED40903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1867"/>
              <a:t>Tiếng Việt 1</a:t>
            </a:r>
            <a:endParaRPr lang="vi-VN" sz="1867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3" y="829327"/>
            <a:ext cx="524256" cy="515869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id="{329BDE8B-DFDF-40A0-B0E3-A79907310D9E}"/>
              </a:ext>
            </a:extLst>
          </p:cNvPr>
          <p:cNvSpPr/>
          <p:nvPr/>
        </p:nvSpPr>
        <p:spPr>
          <a:xfrm>
            <a:off x="5154310" y="100462"/>
            <a:ext cx="1883391" cy="1319284"/>
          </a:xfrm>
          <a:prstGeom prst="roundRect">
            <a:avLst/>
          </a:prstGeom>
          <a:solidFill>
            <a:srgbClr val="FAC1D4"/>
          </a:solidFill>
          <a:ln>
            <a:solidFill>
              <a:srgbClr val="FFF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accent6">
                    <a:lumMod val="75000"/>
                  </a:schemeClr>
                </a:solidFill>
                <a:latin typeface="VNI-Avo" pitchFamily="2" charset="0"/>
              </a:rPr>
              <a:t>ay</a:t>
            </a:r>
          </a:p>
        </p:txBody>
      </p:sp>
      <p:sp>
        <p:nvSpPr>
          <p:cNvPr id="36" name="TextBox 3">
            <a:extLst>
              <a:ext uri="{FF2B5EF4-FFF2-40B4-BE49-F238E27FC236}">
                <a16:creationId xmlns:a16="http://schemas.microsoft.com/office/drawing/2014/main" id="{0673AD24-FB4D-4DF6-87C7-9A6C1982CF1D}"/>
              </a:ext>
            </a:extLst>
          </p:cNvPr>
          <p:cNvSpPr txBox="1"/>
          <p:nvPr/>
        </p:nvSpPr>
        <p:spPr>
          <a:xfrm>
            <a:off x="8508553" y="5706939"/>
            <a:ext cx="2367644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733">
                <a:solidFill>
                  <a:srgbClr val="000000"/>
                </a:solidFill>
                <a:latin typeface="VNI-Avo" pitchFamily="2" charset="0"/>
              </a:rPr>
              <a:t>ch</a:t>
            </a:r>
            <a:r>
              <a:rPr lang="en-US" sz="3733">
                <a:solidFill>
                  <a:srgbClr val="C00000"/>
                </a:solidFill>
                <a:latin typeface="VNI-Avo" pitchFamily="2" charset="0"/>
              </a:rPr>
              <a:t>a</a:t>
            </a:r>
            <a:r>
              <a:rPr lang="en-US" sz="3733">
                <a:solidFill>
                  <a:srgbClr val="000000"/>
                </a:solidFill>
                <a:latin typeface="VNI-Avo" pitchFamily="2" charset="0"/>
              </a:rPr>
              <a:t>ï</a:t>
            </a:r>
            <a:r>
              <a:rPr lang="en-US" sz="3733">
                <a:solidFill>
                  <a:srgbClr val="C00000"/>
                </a:solidFill>
                <a:latin typeface="VNI-Avo" pitchFamily="2" charset="0"/>
              </a:rPr>
              <a:t>y</a:t>
            </a:r>
            <a:endParaRPr lang="vi-VN" sz="3733">
              <a:solidFill>
                <a:srgbClr val="C00000"/>
              </a:solidFill>
            </a:endParaRPr>
          </a:p>
        </p:txBody>
      </p:sp>
      <p:sp>
        <p:nvSpPr>
          <p:cNvPr id="39" name="TextBox 2">
            <a:extLst>
              <a:ext uri="{FF2B5EF4-FFF2-40B4-BE49-F238E27FC236}">
                <a16:creationId xmlns:a16="http://schemas.microsoft.com/office/drawing/2014/main" id="{64B49A72-70CE-4773-98D5-CA43111385DC}"/>
              </a:ext>
            </a:extLst>
          </p:cNvPr>
          <p:cNvSpPr txBox="1"/>
          <p:nvPr/>
        </p:nvSpPr>
        <p:spPr>
          <a:xfrm>
            <a:off x="4049740" y="5706939"/>
            <a:ext cx="2856931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733">
                <a:latin typeface="VNI-Avo" pitchFamily="2" charset="0"/>
                <a:cs typeface="Arial-SGK-TV" pitchFamily="2" charset="0"/>
              </a:rPr>
              <a:t>g</a:t>
            </a:r>
            <a:r>
              <a:rPr lang="en-US" sz="3733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</a:t>
            </a:r>
            <a:r>
              <a:rPr lang="en-US" sz="3733">
                <a:latin typeface="VNI-Avo" pitchFamily="2" charset="0"/>
                <a:cs typeface="Arial-SGK-TV" pitchFamily="2" charset="0"/>
              </a:rPr>
              <a:t>õ</a:t>
            </a:r>
            <a:r>
              <a:rPr lang="en-US" sz="3733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y</a:t>
            </a:r>
            <a:endParaRPr lang="vi-VN" sz="3733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7BED2E4C-7318-4055-BEE8-77DF83FCC3AA}"/>
              </a:ext>
            </a:extLst>
          </p:cNvPr>
          <p:cNvSpPr txBox="1"/>
          <p:nvPr/>
        </p:nvSpPr>
        <p:spPr>
          <a:xfrm>
            <a:off x="0" y="5706939"/>
            <a:ext cx="2447859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pPr lvl="0"/>
            <a:r>
              <a:rPr lang="en-US" sz="3733">
                <a:solidFill>
                  <a:schemeClr val="tx1"/>
                </a:solidFill>
                <a:latin typeface="VNI-Avo" pitchFamily="2" charset="0"/>
              </a:rPr>
              <a:t>g</a:t>
            </a:r>
            <a:r>
              <a:rPr lang="en-US" sz="3733">
                <a:latin typeface="VNI-Avo" pitchFamily="2" charset="0"/>
              </a:rPr>
              <a:t>a</a:t>
            </a:r>
            <a:r>
              <a:rPr lang="en-US" sz="3733">
                <a:solidFill>
                  <a:schemeClr val="tx1"/>
                </a:solidFill>
                <a:latin typeface="VNI-Avo" pitchFamily="2" charset="0"/>
              </a:rPr>
              <a:t>û</a:t>
            </a:r>
            <a:r>
              <a:rPr lang="en-US" sz="3733">
                <a:latin typeface="VNI-Avo" pitchFamily="2" charset="0"/>
              </a:rPr>
              <a:t>y</a:t>
            </a:r>
            <a:endParaRPr lang="vi-VN" sz="3733"/>
          </a:p>
        </p:txBody>
      </p:sp>
    </p:spTree>
    <p:extLst>
      <p:ext uri="{BB962C8B-B14F-4D97-AF65-F5344CB8AC3E}">
        <p14:creationId xmlns:p14="http://schemas.microsoft.com/office/powerpoint/2010/main" val="105046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6" grpId="0"/>
      <p:bldP spid="39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1">
            <a:extLst>
              <a:ext uri="{FF2B5EF4-FFF2-40B4-BE49-F238E27FC236}">
                <a16:creationId xmlns:a16="http://schemas.microsoft.com/office/drawing/2014/main" id="{D8EF02D5-C2FE-4EDD-B4CA-0929FB5BA7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" t="11810" r="7204" b="16577"/>
          <a:stretch/>
        </p:blipFill>
        <p:spPr>
          <a:xfrm>
            <a:off x="285073" y="2323691"/>
            <a:ext cx="5190955" cy="2886491"/>
          </a:xfrm>
          <a:prstGeom prst="rect">
            <a:avLst/>
          </a:prstGeom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id="{2B19F519-B924-44F7-942B-A7D051471D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8" t="4619" r="11652" b="6124"/>
          <a:stretch/>
        </p:blipFill>
        <p:spPr>
          <a:xfrm>
            <a:off x="9273208" y="1737711"/>
            <a:ext cx="2918793" cy="3472471"/>
          </a:xfrm>
          <a:prstGeom prst="rect">
            <a:avLst/>
          </a:prstGeom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5DEFC889-915A-49CC-914D-D388326851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4126" y="1631552"/>
            <a:ext cx="3540972" cy="3594896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392A0DC6-F7EA-418E-B960-6F156ED40903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1867"/>
              <a:t>Tiếng Việt 1</a:t>
            </a:r>
            <a:endParaRPr lang="vi-VN" sz="1867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3" y="829327"/>
            <a:ext cx="524256" cy="515869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id="{329BDE8B-DFDF-40A0-B0E3-A79907310D9E}"/>
              </a:ext>
            </a:extLst>
          </p:cNvPr>
          <p:cNvSpPr/>
          <p:nvPr/>
        </p:nvSpPr>
        <p:spPr>
          <a:xfrm>
            <a:off x="5154310" y="100462"/>
            <a:ext cx="1883391" cy="1319284"/>
          </a:xfrm>
          <a:prstGeom prst="roundRect">
            <a:avLst/>
          </a:prstGeom>
          <a:solidFill>
            <a:srgbClr val="FAC1D4"/>
          </a:solidFill>
          <a:ln>
            <a:solidFill>
              <a:srgbClr val="FFF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accent6">
                    <a:lumMod val="75000"/>
                  </a:schemeClr>
                </a:solidFill>
                <a:latin typeface="VNI-Avo" pitchFamily="2" charset="0"/>
              </a:rPr>
              <a:t>ay</a:t>
            </a:r>
          </a:p>
        </p:txBody>
      </p:sp>
      <p:sp>
        <p:nvSpPr>
          <p:cNvPr id="36" name="TextBox 3">
            <a:extLst>
              <a:ext uri="{FF2B5EF4-FFF2-40B4-BE49-F238E27FC236}">
                <a16:creationId xmlns:a16="http://schemas.microsoft.com/office/drawing/2014/main" id="{0673AD24-FB4D-4DF6-87C7-9A6C1982CF1D}"/>
              </a:ext>
            </a:extLst>
          </p:cNvPr>
          <p:cNvSpPr txBox="1"/>
          <p:nvPr/>
        </p:nvSpPr>
        <p:spPr>
          <a:xfrm>
            <a:off x="9553689" y="5712953"/>
            <a:ext cx="2367644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733">
                <a:solidFill>
                  <a:srgbClr val="000000"/>
                </a:solidFill>
                <a:latin typeface="VNI-Avo" pitchFamily="2" charset="0"/>
              </a:rPr>
              <a:t>c</a:t>
            </a:r>
            <a:r>
              <a:rPr lang="en-US" sz="3733">
                <a:solidFill>
                  <a:srgbClr val="C00000"/>
                </a:solidFill>
                <a:latin typeface="VNI-Avo" pitchFamily="2" charset="0"/>
              </a:rPr>
              <a:t>ay</a:t>
            </a:r>
            <a:endParaRPr lang="vi-VN" sz="3733">
              <a:solidFill>
                <a:srgbClr val="C00000"/>
              </a:solidFill>
            </a:endParaRPr>
          </a:p>
        </p:txBody>
      </p:sp>
      <p:sp>
        <p:nvSpPr>
          <p:cNvPr id="39" name="TextBox 2">
            <a:extLst>
              <a:ext uri="{FF2B5EF4-FFF2-40B4-BE49-F238E27FC236}">
                <a16:creationId xmlns:a16="http://schemas.microsoft.com/office/drawing/2014/main" id="{64B49A72-70CE-4773-98D5-CA43111385DC}"/>
              </a:ext>
            </a:extLst>
          </p:cNvPr>
          <p:cNvSpPr txBox="1"/>
          <p:nvPr/>
        </p:nvSpPr>
        <p:spPr>
          <a:xfrm>
            <a:off x="6006145" y="5712953"/>
            <a:ext cx="2856931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733">
                <a:latin typeface="VNI-Avo" pitchFamily="2" charset="0"/>
                <a:cs typeface="Arial-SGK-TV" pitchFamily="2" charset="0"/>
              </a:rPr>
              <a:t>b</a:t>
            </a:r>
            <a:r>
              <a:rPr lang="en-US" sz="3733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</a:t>
            </a:r>
            <a:r>
              <a:rPr lang="en-US" sz="3733">
                <a:latin typeface="VNI-Avo" pitchFamily="2" charset="0"/>
                <a:cs typeface="Arial-SGK-TV" pitchFamily="2" charset="0"/>
              </a:rPr>
              <a:t>û</a:t>
            </a:r>
            <a:r>
              <a:rPr lang="en-US" sz="3733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y</a:t>
            </a:r>
            <a:endParaRPr lang="vi-VN" sz="3733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7BED2E4C-7318-4055-BEE8-77DF83FCC3AA}"/>
              </a:ext>
            </a:extLst>
          </p:cNvPr>
          <p:cNvSpPr txBox="1"/>
          <p:nvPr/>
        </p:nvSpPr>
        <p:spPr>
          <a:xfrm>
            <a:off x="1270360" y="5712953"/>
            <a:ext cx="2447859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3733">
                <a:solidFill>
                  <a:schemeClr val="tx1"/>
                </a:solidFill>
                <a:latin typeface="VNI-Avo" pitchFamily="2" charset="0"/>
              </a:rPr>
              <a:t>h</a:t>
            </a:r>
            <a:r>
              <a:rPr lang="en-US" sz="3733">
                <a:latin typeface="VNI-Avo" pitchFamily="2" charset="0"/>
              </a:rPr>
              <a:t>ay</a:t>
            </a:r>
            <a:endParaRPr lang="vi-VN" sz="3733"/>
          </a:p>
        </p:txBody>
      </p:sp>
    </p:spTree>
    <p:extLst>
      <p:ext uri="{BB962C8B-B14F-4D97-AF65-F5344CB8AC3E}">
        <p14:creationId xmlns:p14="http://schemas.microsoft.com/office/powerpoint/2010/main" val="241424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6" grpId="0"/>
      <p:bldP spid="39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>
            <a:extLst>
              <a:ext uri="{FF2B5EF4-FFF2-40B4-BE49-F238E27FC236}">
                <a16:creationId xmlns:a16="http://schemas.microsoft.com/office/drawing/2014/main" id="{5DEFC889-915A-49CC-914D-D388326851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9" t="17780" r="29288" b="15975"/>
          <a:stretch/>
        </p:blipFill>
        <p:spPr>
          <a:xfrm>
            <a:off x="3908416" y="1614341"/>
            <a:ext cx="2540000" cy="3977465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392A0DC6-F7EA-418E-B960-6F156ED40903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1867"/>
              <a:t>Tiếng Việt 1</a:t>
            </a:r>
            <a:endParaRPr lang="vi-VN" sz="1867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3" y="829327"/>
            <a:ext cx="524256" cy="515869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id="{329BDE8B-DFDF-40A0-B0E3-A79907310D9E}"/>
              </a:ext>
            </a:extLst>
          </p:cNvPr>
          <p:cNvSpPr/>
          <p:nvPr/>
        </p:nvSpPr>
        <p:spPr>
          <a:xfrm>
            <a:off x="5154310" y="100462"/>
            <a:ext cx="1883391" cy="1319284"/>
          </a:xfrm>
          <a:prstGeom prst="roundRect">
            <a:avLst/>
          </a:prstGeom>
          <a:solidFill>
            <a:srgbClr val="FAC1D4"/>
          </a:solidFill>
          <a:ln>
            <a:solidFill>
              <a:srgbClr val="FFF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accent6">
                    <a:lumMod val="75000"/>
                  </a:schemeClr>
                </a:solidFill>
                <a:latin typeface="VNI-Avo" pitchFamily="2" charset="0"/>
              </a:rPr>
              <a:t>ay</a:t>
            </a: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id="{D8EF02D5-C2FE-4EDD-B4CA-0929FB5BA7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2691" y="2509914"/>
            <a:ext cx="4375167" cy="3053865"/>
          </a:xfrm>
          <a:prstGeom prst="rect">
            <a:avLst/>
          </a:prstGeom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61BEA964-3F07-4BA7-95D7-C377A3DA5C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2" r="16690"/>
          <a:stretch/>
        </p:blipFill>
        <p:spPr>
          <a:xfrm>
            <a:off x="374140" y="1617869"/>
            <a:ext cx="2540000" cy="3977465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39" name="TextBox 2">
            <a:extLst>
              <a:ext uri="{FF2B5EF4-FFF2-40B4-BE49-F238E27FC236}">
                <a16:creationId xmlns:a16="http://schemas.microsoft.com/office/drawing/2014/main" id="{64B49A72-70CE-4773-98D5-CA43111385DC}"/>
              </a:ext>
            </a:extLst>
          </p:cNvPr>
          <p:cNvSpPr txBox="1"/>
          <p:nvPr/>
        </p:nvSpPr>
        <p:spPr>
          <a:xfrm>
            <a:off x="3749951" y="5710573"/>
            <a:ext cx="2856931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733">
                <a:latin typeface="VNI-Avo" pitchFamily="2" charset="0"/>
                <a:cs typeface="Arial-SGK-TV" pitchFamily="2" charset="0"/>
              </a:rPr>
              <a:t>v</a:t>
            </a:r>
            <a:r>
              <a:rPr lang="en-US" sz="3733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</a:t>
            </a:r>
            <a:r>
              <a:rPr lang="en-US" sz="3733">
                <a:latin typeface="VNI-Avo" pitchFamily="2" charset="0"/>
                <a:cs typeface="Arial-SGK-TV" pitchFamily="2" charset="0"/>
              </a:rPr>
              <a:t>ù</a:t>
            </a:r>
            <a:r>
              <a:rPr lang="en-US" sz="3733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y </a:t>
            </a:r>
            <a:r>
              <a:rPr lang="en-US" sz="3733">
                <a:latin typeface="VNI-Avo" pitchFamily="2" charset="0"/>
                <a:cs typeface="Arial-SGK-TV" pitchFamily="2" charset="0"/>
              </a:rPr>
              <a:t>ñaàm</a:t>
            </a:r>
            <a:endParaRPr lang="vi-VN" sz="3733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36" name="TextBox 1">
            <a:extLst>
              <a:ext uri="{FF2B5EF4-FFF2-40B4-BE49-F238E27FC236}">
                <a16:creationId xmlns:a16="http://schemas.microsoft.com/office/drawing/2014/main" id="{0673AD24-FB4D-4DF6-87C7-9A6C1982CF1D}"/>
              </a:ext>
            </a:extLst>
          </p:cNvPr>
          <p:cNvSpPr txBox="1"/>
          <p:nvPr/>
        </p:nvSpPr>
        <p:spPr>
          <a:xfrm>
            <a:off x="215675" y="5714101"/>
            <a:ext cx="2856931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733">
                <a:latin typeface="VNI-Avo" pitchFamily="2" charset="0"/>
                <a:cs typeface="Arial-SGK-TV" pitchFamily="2" charset="0"/>
              </a:rPr>
              <a:t>nh</a:t>
            </a:r>
            <a:r>
              <a:rPr lang="en-US" sz="3733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</a:t>
            </a:r>
            <a:r>
              <a:rPr lang="en-US" sz="3733">
                <a:latin typeface="VNI-Avo" pitchFamily="2" charset="0"/>
                <a:cs typeface="Arial-SGK-TV" pitchFamily="2" charset="0"/>
              </a:rPr>
              <a:t>û</a:t>
            </a:r>
            <a:r>
              <a:rPr lang="en-US" sz="3733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y </a:t>
            </a:r>
            <a:r>
              <a:rPr lang="en-US" sz="3733">
                <a:latin typeface="VNI-Avo" pitchFamily="2" charset="0"/>
                <a:cs typeface="Arial-SGK-TV" pitchFamily="2" charset="0"/>
              </a:rPr>
              <a:t>muùa</a:t>
            </a:r>
            <a:endParaRPr lang="vi-VN" sz="3733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21" name="TextBox 3">
            <a:extLst>
              <a:ext uri="{FF2B5EF4-FFF2-40B4-BE49-F238E27FC236}">
                <a16:creationId xmlns:a16="http://schemas.microsoft.com/office/drawing/2014/main" id="{7BED2E4C-7318-4055-BEE8-77DF83FCC3AA}"/>
              </a:ext>
            </a:extLst>
          </p:cNvPr>
          <p:cNvSpPr txBox="1"/>
          <p:nvPr/>
        </p:nvSpPr>
        <p:spPr>
          <a:xfrm>
            <a:off x="9436325" y="5710573"/>
            <a:ext cx="2540001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3733">
                <a:solidFill>
                  <a:schemeClr val="tx1"/>
                </a:solidFill>
                <a:latin typeface="VNI-Avo" pitchFamily="2" charset="0"/>
              </a:rPr>
              <a:t>t</a:t>
            </a:r>
            <a:r>
              <a:rPr lang="en-US" sz="3733">
                <a:latin typeface="VNI-Avo" pitchFamily="2" charset="0"/>
              </a:rPr>
              <a:t>ay </a:t>
            </a:r>
            <a:r>
              <a:rPr lang="en-US" sz="3733">
                <a:solidFill>
                  <a:schemeClr val="tx1"/>
                </a:solidFill>
                <a:latin typeface="VNI-Avo" pitchFamily="2" charset="0"/>
              </a:rPr>
              <a:t>phaûi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04439A84-3F33-4546-AE69-D4390DB6C274}"/>
              </a:ext>
            </a:extLst>
          </p:cNvPr>
          <p:cNvSpPr txBox="1"/>
          <p:nvPr/>
        </p:nvSpPr>
        <p:spPr>
          <a:xfrm>
            <a:off x="7284228" y="5710572"/>
            <a:ext cx="2540001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3733">
                <a:solidFill>
                  <a:schemeClr val="tx1"/>
                </a:solidFill>
                <a:latin typeface="VNI-Avo" pitchFamily="2" charset="0"/>
              </a:rPr>
              <a:t>t</a:t>
            </a:r>
            <a:r>
              <a:rPr lang="en-US" sz="3733">
                <a:latin typeface="VNI-Avo" pitchFamily="2" charset="0"/>
              </a:rPr>
              <a:t>ay</a:t>
            </a:r>
            <a:r>
              <a:rPr lang="en-US" sz="3733">
                <a:solidFill>
                  <a:schemeClr val="tx1"/>
                </a:solidFill>
                <a:latin typeface="VNI-Avo" pitchFamily="2" charset="0"/>
              </a:rPr>
              <a:t> traùi</a:t>
            </a:r>
            <a:endParaRPr lang="vi-VN" sz="3733"/>
          </a:p>
        </p:txBody>
      </p:sp>
    </p:spTree>
    <p:extLst>
      <p:ext uri="{BB962C8B-B14F-4D97-AF65-F5344CB8AC3E}">
        <p14:creationId xmlns:p14="http://schemas.microsoft.com/office/powerpoint/2010/main" val="62973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9" grpId="0"/>
      <p:bldP spid="36" grpId="0"/>
      <p:bldP spid="21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1">
            <a:extLst>
              <a:ext uri="{FF2B5EF4-FFF2-40B4-BE49-F238E27FC236}">
                <a16:creationId xmlns:a16="http://schemas.microsoft.com/office/drawing/2014/main" id="{D8EF02D5-C2FE-4EDD-B4CA-0929FB5BA7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4" b="6004"/>
          <a:stretch/>
        </p:blipFill>
        <p:spPr>
          <a:xfrm>
            <a:off x="426060" y="1087262"/>
            <a:ext cx="5169001" cy="4639847"/>
          </a:xfrm>
          <a:prstGeom prst="rect">
            <a:avLst/>
          </a:prstGeom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5DEFC889-915A-49CC-914D-D38832685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6941" y="1039122"/>
            <a:ext cx="5168999" cy="4409157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392A0DC6-F7EA-418E-B960-6F156ED40903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1867"/>
              <a:t>Tiếng Việt 1</a:t>
            </a:r>
            <a:endParaRPr lang="vi-VN" sz="1867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3" y="829327"/>
            <a:ext cx="524256" cy="515869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id="{329BDE8B-DFDF-40A0-B0E3-A79907310D9E}"/>
              </a:ext>
            </a:extLst>
          </p:cNvPr>
          <p:cNvSpPr/>
          <p:nvPr/>
        </p:nvSpPr>
        <p:spPr>
          <a:xfrm>
            <a:off x="5154310" y="100462"/>
            <a:ext cx="1883391" cy="1319284"/>
          </a:xfrm>
          <a:prstGeom prst="roundRect">
            <a:avLst/>
          </a:prstGeom>
          <a:solidFill>
            <a:srgbClr val="FAC1D4"/>
          </a:solidFill>
          <a:ln>
            <a:solidFill>
              <a:srgbClr val="FFF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accent6">
                    <a:lumMod val="75000"/>
                  </a:schemeClr>
                </a:solidFill>
                <a:latin typeface="VNI-Avo" pitchFamily="2" charset="0"/>
              </a:rPr>
              <a:t>ay</a:t>
            </a:r>
          </a:p>
        </p:txBody>
      </p:sp>
      <p:sp>
        <p:nvSpPr>
          <p:cNvPr id="39" name="TextBox 2">
            <a:extLst>
              <a:ext uri="{FF2B5EF4-FFF2-40B4-BE49-F238E27FC236}">
                <a16:creationId xmlns:a16="http://schemas.microsoft.com/office/drawing/2014/main" id="{64B49A72-70CE-4773-98D5-CA43111385DC}"/>
              </a:ext>
            </a:extLst>
          </p:cNvPr>
          <p:cNvSpPr txBox="1"/>
          <p:nvPr/>
        </p:nvSpPr>
        <p:spPr>
          <a:xfrm>
            <a:off x="7819699" y="5670914"/>
            <a:ext cx="2856931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733">
                <a:latin typeface="VNI-Avo" pitchFamily="2" charset="0"/>
                <a:cs typeface="Arial-SGK-TV" pitchFamily="2" charset="0"/>
              </a:rPr>
              <a:t>m</a:t>
            </a:r>
            <a:r>
              <a:rPr lang="en-US" sz="3733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</a:t>
            </a:r>
            <a:r>
              <a:rPr lang="en-US" sz="3733">
                <a:latin typeface="VNI-Avo" pitchFamily="2" charset="0"/>
                <a:cs typeface="Arial-SGK-TV" pitchFamily="2" charset="0"/>
              </a:rPr>
              <a:t>ù</a:t>
            </a:r>
            <a:r>
              <a:rPr lang="en-US" sz="3733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y</a:t>
            </a:r>
            <a:r>
              <a:rPr lang="en-US" sz="3733">
                <a:latin typeface="VNI-Avo" pitchFamily="2" charset="0"/>
                <a:cs typeface="Arial-SGK-TV" pitchFamily="2" charset="0"/>
              </a:rPr>
              <a:t> m</a:t>
            </a:r>
            <a:r>
              <a:rPr lang="en-US" sz="3733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ay</a:t>
            </a:r>
            <a:endParaRPr lang="vi-VN" sz="3733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7BED2E4C-7318-4055-BEE8-77DF83FCC3AA}"/>
              </a:ext>
            </a:extLst>
          </p:cNvPr>
          <p:cNvSpPr txBox="1"/>
          <p:nvPr/>
        </p:nvSpPr>
        <p:spPr>
          <a:xfrm>
            <a:off x="1270360" y="5670914"/>
            <a:ext cx="3101944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3733">
                <a:solidFill>
                  <a:schemeClr val="tx1"/>
                </a:solidFill>
                <a:latin typeface="VNI-Avo" pitchFamily="2" charset="0"/>
              </a:rPr>
              <a:t>maùy c</a:t>
            </a:r>
            <a:r>
              <a:rPr lang="en-US" sz="3733">
                <a:latin typeface="VNI-Avo" pitchFamily="2" charset="0"/>
              </a:rPr>
              <a:t>a</a:t>
            </a:r>
            <a:r>
              <a:rPr lang="en-US" sz="3733">
                <a:solidFill>
                  <a:schemeClr val="tx1"/>
                </a:solidFill>
                <a:latin typeface="VNI-Avo" pitchFamily="2" charset="0"/>
              </a:rPr>
              <a:t>ø</a:t>
            </a:r>
            <a:r>
              <a:rPr lang="en-US" sz="3733">
                <a:latin typeface="VNI-Avo" pitchFamily="2" charset="0"/>
              </a:rPr>
              <a:t>y</a:t>
            </a:r>
            <a:endParaRPr lang="vi-VN" sz="3733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AADD3357-C409-41E9-8643-0AF165F511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4" t="20982" r="9634" b="8972"/>
          <a:stretch/>
        </p:blipFill>
        <p:spPr>
          <a:xfrm>
            <a:off x="6991944" y="1822426"/>
            <a:ext cx="4512441" cy="3223173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562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9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>
            <a:extLst>
              <a:ext uri="{FF2B5EF4-FFF2-40B4-BE49-F238E27FC236}">
                <a16:creationId xmlns:a16="http://schemas.microsoft.com/office/drawing/2014/main" id="{5DEFC889-915A-49CC-914D-D38832685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7268" y="3060253"/>
            <a:ext cx="3000864" cy="2197483"/>
          </a:xfrm>
          <a:prstGeom prst="rect">
            <a:avLst/>
          </a:prstGeom>
        </p:spPr>
      </p:pic>
      <p:pic>
        <p:nvPicPr>
          <p:cNvPr id="32" name="Picture 1">
            <a:extLst>
              <a:ext uri="{FF2B5EF4-FFF2-40B4-BE49-F238E27FC236}">
                <a16:creationId xmlns:a16="http://schemas.microsoft.com/office/drawing/2014/main" id="{D8EF02D5-C2FE-4EDD-B4CA-0929FB5BA7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8" t="15509" r="10603" b="13857"/>
          <a:stretch/>
        </p:blipFill>
        <p:spPr>
          <a:xfrm>
            <a:off x="64861" y="2055875"/>
            <a:ext cx="5325241" cy="3316083"/>
          </a:xfrm>
          <a:prstGeom prst="rect">
            <a:avLst/>
          </a:prstGeom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id="{2B19F519-B924-44F7-942B-A7D051471D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2" t="12409" r="21019" b="11611"/>
          <a:stretch/>
        </p:blipFill>
        <p:spPr>
          <a:xfrm>
            <a:off x="8943785" y="1218674"/>
            <a:ext cx="3183355" cy="4153284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392A0DC6-F7EA-418E-B960-6F156ED40903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1867"/>
              <a:t>Tiếng Việt 1</a:t>
            </a:r>
            <a:endParaRPr lang="vi-VN" sz="1867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3" y="829327"/>
            <a:ext cx="524256" cy="515869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id="{329BDE8B-DFDF-40A0-B0E3-A79907310D9E}"/>
              </a:ext>
            </a:extLst>
          </p:cNvPr>
          <p:cNvSpPr/>
          <p:nvPr/>
        </p:nvSpPr>
        <p:spPr>
          <a:xfrm>
            <a:off x="5154310" y="100462"/>
            <a:ext cx="1883391" cy="1319284"/>
          </a:xfrm>
          <a:prstGeom prst="roundRect">
            <a:avLst/>
          </a:prstGeom>
          <a:solidFill>
            <a:srgbClr val="FAC1D4"/>
          </a:solidFill>
          <a:ln>
            <a:solidFill>
              <a:srgbClr val="FFF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accent6">
                    <a:lumMod val="75000"/>
                  </a:schemeClr>
                </a:solidFill>
                <a:latin typeface="VNI-Avo" pitchFamily="2" charset="0"/>
              </a:rPr>
              <a:t>aây</a:t>
            </a: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7BED2E4C-7318-4055-BEE8-77DF83FCC3AA}"/>
              </a:ext>
            </a:extLst>
          </p:cNvPr>
          <p:cNvSpPr txBox="1"/>
          <p:nvPr/>
        </p:nvSpPr>
        <p:spPr>
          <a:xfrm>
            <a:off x="1270360" y="5656900"/>
            <a:ext cx="2447859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3733">
                <a:solidFill>
                  <a:schemeClr val="tx1"/>
                </a:solidFill>
                <a:latin typeface="VNI-Avo" pitchFamily="2" charset="0"/>
              </a:rPr>
              <a:t>x</a:t>
            </a:r>
            <a:r>
              <a:rPr lang="en-US" sz="3733">
                <a:latin typeface="VNI-Avo" pitchFamily="2" charset="0"/>
              </a:rPr>
              <a:t>aây</a:t>
            </a:r>
            <a:endParaRPr lang="vi-VN" sz="3733"/>
          </a:p>
        </p:txBody>
      </p:sp>
      <p:grpSp>
        <p:nvGrpSpPr>
          <p:cNvPr id="11" name="Group 1">
            <a:extLst>
              <a:ext uri="{FF2B5EF4-FFF2-40B4-BE49-F238E27FC236}">
                <a16:creationId xmlns:a16="http://schemas.microsoft.com/office/drawing/2014/main" id="{53285529-E6F0-48AD-A453-CF0D84D1E859}"/>
              </a:ext>
            </a:extLst>
          </p:cNvPr>
          <p:cNvGrpSpPr/>
          <p:nvPr/>
        </p:nvGrpSpPr>
        <p:grpSpPr>
          <a:xfrm>
            <a:off x="6447511" y="5553504"/>
            <a:ext cx="1183336" cy="719003"/>
            <a:chOff x="3835013" y="3485034"/>
            <a:chExt cx="887502" cy="4237837"/>
          </a:xfrm>
        </p:grpSpPr>
        <p:sp>
          <p:nvSpPr>
            <p:cNvPr id="12" name="Rectangle 1">
              <a:extLst>
                <a:ext uri="{FF2B5EF4-FFF2-40B4-BE49-F238E27FC236}">
                  <a16:creationId xmlns:a16="http://schemas.microsoft.com/office/drawing/2014/main" id="{3242A766-EEBF-4CF8-B39E-6170E20ACBF8}"/>
                </a:ext>
              </a:extLst>
            </p:cNvPr>
            <p:cNvSpPr/>
            <p:nvPr/>
          </p:nvSpPr>
          <p:spPr>
            <a:xfrm>
              <a:off x="3835013" y="3792803"/>
              <a:ext cx="887502" cy="39300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733">
                  <a:latin typeface="VNI-Avo" pitchFamily="2" charset="0"/>
                  <a:cs typeface="Arial-SGK-TV" pitchFamily="2" charset="0"/>
                </a:rPr>
                <a:t>ñ</a:t>
              </a:r>
              <a:r>
                <a:rPr lang="en-US" sz="3733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aày</a:t>
              </a:r>
            </a:p>
          </p:txBody>
        </p:sp>
        <p:sp>
          <p:nvSpPr>
            <p:cNvPr id="13" name="Rectangle 2">
              <a:extLst>
                <a:ext uri="{FF2B5EF4-FFF2-40B4-BE49-F238E27FC236}">
                  <a16:creationId xmlns:a16="http://schemas.microsoft.com/office/drawing/2014/main" id="{2CAE39AC-D308-4B6F-9E82-DFF02E75AE56}"/>
                </a:ext>
              </a:extLst>
            </p:cNvPr>
            <p:cNvSpPr/>
            <p:nvPr/>
          </p:nvSpPr>
          <p:spPr>
            <a:xfrm>
              <a:off x="4357882" y="3485034"/>
              <a:ext cx="152375" cy="39300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733">
                  <a:latin typeface="VNI-Avo" pitchFamily="2" charset="0"/>
                  <a:cs typeface="Arial-SGK-TV" pitchFamily="2" charset="0"/>
                </a:rPr>
                <a:t>ø</a:t>
              </a:r>
            </a:p>
          </p:txBody>
        </p:sp>
      </p:grpSp>
      <p:grpSp>
        <p:nvGrpSpPr>
          <p:cNvPr id="14" name="Group 2">
            <a:extLst>
              <a:ext uri="{FF2B5EF4-FFF2-40B4-BE49-F238E27FC236}">
                <a16:creationId xmlns:a16="http://schemas.microsoft.com/office/drawing/2014/main" id="{8E86558A-351E-4ED2-A861-ECF73A97F9E0}"/>
              </a:ext>
            </a:extLst>
          </p:cNvPr>
          <p:cNvGrpSpPr/>
          <p:nvPr/>
        </p:nvGrpSpPr>
        <p:grpSpPr>
          <a:xfrm>
            <a:off x="9744611" y="5587400"/>
            <a:ext cx="1183336" cy="685069"/>
            <a:chOff x="3282340" y="3500854"/>
            <a:chExt cx="887502" cy="4037826"/>
          </a:xfrm>
        </p:grpSpPr>
        <p:sp>
          <p:nvSpPr>
            <p:cNvPr id="15" name="Rectangle 3">
              <a:extLst>
                <a:ext uri="{FF2B5EF4-FFF2-40B4-BE49-F238E27FC236}">
                  <a16:creationId xmlns:a16="http://schemas.microsoft.com/office/drawing/2014/main" id="{96B8F9D4-E292-4D57-8A89-66C47571C20A}"/>
                </a:ext>
              </a:extLst>
            </p:cNvPr>
            <p:cNvSpPr/>
            <p:nvPr/>
          </p:nvSpPr>
          <p:spPr>
            <a:xfrm>
              <a:off x="3282340" y="3608615"/>
              <a:ext cx="887502" cy="39300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733">
                  <a:latin typeface="VNI-Avo" pitchFamily="2" charset="0"/>
                  <a:cs typeface="Arial-SGK-TV" pitchFamily="2" charset="0"/>
                </a:rPr>
                <a:t>ñ</a:t>
              </a:r>
              <a:r>
                <a:rPr lang="en-US" sz="3733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aåy</a:t>
              </a:r>
            </a:p>
          </p:txBody>
        </p:sp>
        <p:sp>
          <p:nvSpPr>
            <p:cNvPr id="16" name="Rectangle 4">
              <a:extLst>
                <a:ext uri="{FF2B5EF4-FFF2-40B4-BE49-F238E27FC236}">
                  <a16:creationId xmlns:a16="http://schemas.microsoft.com/office/drawing/2014/main" id="{EF6A9283-CEF2-40DC-BACC-85DEE078D562}"/>
                </a:ext>
              </a:extLst>
            </p:cNvPr>
            <p:cNvSpPr/>
            <p:nvPr/>
          </p:nvSpPr>
          <p:spPr>
            <a:xfrm>
              <a:off x="3833897" y="3500854"/>
              <a:ext cx="152375" cy="39300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733">
                  <a:latin typeface="VNI-Avo" pitchFamily="2" charset="0"/>
                </a:rPr>
                <a:t>û</a:t>
              </a:r>
              <a:endParaRPr lang="vi-VN" sz="3733"/>
            </a:p>
          </p:txBody>
        </p:sp>
      </p:grpSp>
    </p:spTree>
    <p:extLst>
      <p:ext uri="{BB962C8B-B14F-4D97-AF65-F5344CB8AC3E}">
        <p14:creationId xmlns:p14="http://schemas.microsoft.com/office/powerpoint/2010/main" val="176938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00+ Hình nền, ảnh hoa sen đẹp cho Powerpoint, máy tính, điện thoại">
            <a:extLst>
              <a:ext uri="{FF2B5EF4-FFF2-40B4-BE49-F238E27FC236}">
                <a16:creationId xmlns:a16="http://schemas.microsoft.com/office/drawing/2014/main" id="{4866070C-F162-4CC4-9F51-9C353BBC8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043288-A0E7-49AB-B1AC-BD359E045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82700" y="2629341"/>
            <a:ext cx="3965400" cy="41356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CEBBBD-DEBA-4531-BCFE-1AE6B2CEF33D}"/>
              </a:ext>
            </a:extLst>
          </p:cNvPr>
          <p:cNvSpPr txBox="1"/>
          <p:nvPr/>
        </p:nvSpPr>
        <p:spPr>
          <a:xfrm>
            <a:off x="4385221" y="876772"/>
            <a:ext cx="5354223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CHỦ ĐỀ 8: ĐỒ CHƠI – TRÒ CHƠI</a:t>
            </a:r>
          </a:p>
        </p:txBody>
      </p:sp>
      <p:sp>
        <p:nvSpPr>
          <p:cNvPr id="7" name="Google Shape;1;p1">
            <a:extLst>
              <a:ext uri="{FF2B5EF4-FFF2-40B4-BE49-F238E27FC236}">
                <a16:creationId xmlns:a16="http://schemas.microsoft.com/office/drawing/2014/main" id="{40802B2C-410F-4AEF-9832-AF6BFC741ED5}"/>
              </a:ext>
            </a:extLst>
          </p:cNvPr>
          <p:cNvSpPr txBox="1">
            <a:spLocks/>
          </p:cNvSpPr>
          <p:nvPr/>
        </p:nvSpPr>
        <p:spPr>
          <a:xfrm>
            <a:off x="4442597" y="1258265"/>
            <a:ext cx="7749407" cy="198181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8800" b="1" dirty="0" err="1"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Baøi</a:t>
            </a:r>
            <a:r>
              <a:rPr lang="en-GB" sz="8800" b="1" dirty="0"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vi-VN" sz="8800" b="1" dirty="0"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4</a:t>
            </a:r>
            <a:r>
              <a:rPr lang="en-GB" sz="8800" b="1" dirty="0"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: </a:t>
            </a:r>
            <a:r>
              <a:rPr lang="vi-VN" sz="8800" b="1" dirty="0"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ay</a:t>
            </a:r>
            <a:r>
              <a:rPr lang="en-GB" sz="8800" b="1" dirty="0"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  </a:t>
            </a:r>
            <a:r>
              <a:rPr lang="vi-VN" sz="8800" b="1" dirty="0"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aây</a:t>
            </a:r>
            <a:r>
              <a:rPr lang="en-GB" sz="8800" b="1" dirty="0"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83503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">
            <a:extLst>
              <a:ext uri="{FF2B5EF4-FFF2-40B4-BE49-F238E27FC236}">
                <a16:creationId xmlns:a16="http://schemas.microsoft.com/office/drawing/2014/main" id="{5DEFC889-915A-49CC-914D-D38832685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2758" y="985226"/>
            <a:ext cx="8586485" cy="5724321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392A0DC6-F7EA-418E-B960-6F156ED40903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1867"/>
              <a:t>Tiếng Việt 1</a:t>
            </a:r>
            <a:endParaRPr lang="vi-VN" sz="1867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3" y="829327"/>
            <a:ext cx="524256" cy="51586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E8951AE-2941-4B19-8ED4-97066970FC95}"/>
              </a:ext>
            </a:extLst>
          </p:cNvPr>
          <p:cNvGrpSpPr/>
          <p:nvPr/>
        </p:nvGrpSpPr>
        <p:grpSpPr>
          <a:xfrm>
            <a:off x="5028602" y="100832"/>
            <a:ext cx="2134798" cy="737720"/>
            <a:chOff x="3135421" y="4273222"/>
            <a:chExt cx="1601098" cy="597217"/>
          </a:xfrm>
        </p:grpSpPr>
        <p:sp>
          <p:nvSpPr>
            <p:cNvPr id="19" name="Rectangle 1">
              <a:extLst>
                <a:ext uri="{FF2B5EF4-FFF2-40B4-BE49-F238E27FC236}">
                  <a16:creationId xmlns:a16="http://schemas.microsoft.com/office/drawing/2014/main" id="{032CEC99-84D1-4166-8B61-B4CF31B017C6}"/>
                </a:ext>
              </a:extLst>
            </p:cNvPr>
            <p:cNvSpPr/>
            <p:nvPr/>
          </p:nvSpPr>
          <p:spPr>
            <a:xfrm>
              <a:off x="3135421" y="4273222"/>
              <a:ext cx="1601098" cy="597217"/>
            </a:xfrm>
            <a:prstGeom prst="roundRect">
              <a:avLst/>
            </a:prstGeom>
            <a:ln w="19050">
              <a:solidFill>
                <a:srgbClr val="EC0080"/>
              </a:solidFill>
              <a:prstDash val="sysDash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3733">
                  <a:latin typeface="VNI-Avo" pitchFamily="2" charset="0"/>
                  <a:cs typeface="Arial-SGK-TV" pitchFamily="2" charset="0"/>
                </a:rPr>
                <a:t>c</a:t>
              </a:r>
              <a:r>
                <a:rPr lang="en-US" sz="3733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aáy </a:t>
              </a:r>
              <a:r>
                <a:rPr lang="en-US" sz="3733">
                  <a:latin typeface="VNI-Avo" pitchFamily="2" charset="0"/>
                  <a:cs typeface="Arial-SGK-TV" pitchFamily="2" charset="0"/>
                </a:rPr>
                <a:t>luùa</a:t>
              </a:r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902BBDD1-052D-4121-AA7A-F5C07DD4CD9F}"/>
                </a:ext>
              </a:extLst>
            </p:cNvPr>
            <p:cNvSpPr/>
            <p:nvPr/>
          </p:nvSpPr>
          <p:spPr>
            <a:xfrm>
              <a:off x="3727059" y="4280450"/>
              <a:ext cx="152375" cy="5397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733">
                  <a:latin typeface="VNI-Avo" pitchFamily="2" charset="0"/>
                </a:rPr>
                <a:t>ù</a:t>
              </a:r>
              <a:endParaRPr lang="vi-VN" sz="3733"/>
            </a:p>
          </p:txBody>
        </p:sp>
      </p:grpSp>
    </p:spTree>
    <p:extLst>
      <p:ext uri="{BB962C8B-B14F-4D97-AF65-F5344CB8AC3E}">
        <p14:creationId xmlns:p14="http://schemas.microsoft.com/office/powerpoint/2010/main" val="61959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">
            <a:extLst>
              <a:ext uri="{FF2B5EF4-FFF2-40B4-BE49-F238E27FC236}">
                <a16:creationId xmlns:a16="http://schemas.microsoft.com/office/drawing/2014/main" id="{5DEFC889-915A-49CC-914D-D38832685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022" y="986820"/>
            <a:ext cx="10627957" cy="5730240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392A0DC6-F7EA-418E-B960-6F156ED40903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1867"/>
              <a:t>Tiếng Việt 1</a:t>
            </a:r>
            <a:endParaRPr lang="vi-VN" sz="1867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3" y="829327"/>
            <a:ext cx="524256" cy="515869"/>
          </a:xfrm>
          <a:prstGeom prst="rect">
            <a:avLst/>
          </a:prstGeom>
        </p:spPr>
      </p:pic>
      <p:grpSp>
        <p:nvGrpSpPr>
          <p:cNvPr id="3" name="Group 1">
            <a:extLst>
              <a:ext uri="{FF2B5EF4-FFF2-40B4-BE49-F238E27FC236}">
                <a16:creationId xmlns:a16="http://schemas.microsoft.com/office/drawing/2014/main" id="{25E8A66C-BEE6-4CFC-B3B9-DDEA6CC86A5A}"/>
              </a:ext>
            </a:extLst>
          </p:cNvPr>
          <p:cNvGrpSpPr/>
          <p:nvPr/>
        </p:nvGrpSpPr>
        <p:grpSpPr>
          <a:xfrm>
            <a:off x="5103654" y="100838"/>
            <a:ext cx="1984693" cy="1321738"/>
            <a:chOff x="3827740" y="75628"/>
            <a:chExt cx="1488520" cy="991304"/>
          </a:xfrm>
        </p:grpSpPr>
        <p:sp>
          <p:nvSpPr>
            <p:cNvPr id="19" name="Rectangle 1">
              <a:extLst>
                <a:ext uri="{FF2B5EF4-FFF2-40B4-BE49-F238E27FC236}">
                  <a16:creationId xmlns:a16="http://schemas.microsoft.com/office/drawing/2014/main" id="{032CEC99-84D1-4166-8B61-B4CF31B017C6}"/>
                </a:ext>
              </a:extLst>
            </p:cNvPr>
            <p:cNvSpPr/>
            <p:nvPr/>
          </p:nvSpPr>
          <p:spPr>
            <a:xfrm>
              <a:off x="3827740" y="75628"/>
              <a:ext cx="1488520" cy="553290"/>
            </a:xfrm>
            <a:prstGeom prst="roundRect">
              <a:avLst/>
            </a:prstGeom>
            <a:ln w="19050">
              <a:solidFill>
                <a:srgbClr val="EC0080"/>
              </a:solidFill>
              <a:prstDash val="sysDash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3733">
                  <a:latin typeface="VNI-Avo" pitchFamily="2" charset="0"/>
                  <a:cs typeface="Arial-SGK-TV" pitchFamily="2" charset="0"/>
                </a:rPr>
                <a:t>lau s</a:t>
              </a:r>
              <a:r>
                <a:rPr lang="en-US" sz="3733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aäy</a:t>
              </a:r>
            </a:p>
          </p:txBody>
        </p:sp>
        <p:sp>
          <p:nvSpPr>
            <p:cNvPr id="11" name="Rectangle 2">
              <a:extLst>
                <a:ext uri="{FF2B5EF4-FFF2-40B4-BE49-F238E27FC236}">
                  <a16:creationId xmlns:a16="http://schemas.microsoft.com/office/drawing/2014/main" id="{D9FCA0A7-3626-49C7-A588-08C26DB5BCDA}"/>
                </a:ext>
              </a:extLst>
            </p:cNvPr>
            <p:cNvSpPr/>
            <p:nvPr/>
          </p:nvSpPr>
          <p:spPr>
            <a:xfrm>
              <a:off x="4793372" y="105178"/>
              <a:ext cx="359139" cy="9617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733">
                  <a:latin typeface="VNI-Avo" pitchFamily="2" charset="0"/>
                </a:rPr>
                <a:t>ï</a:t>
              </a:r>
              <a:endParaRPr lang="vi-VN" sz="3733"/>
            </a:p>
            <a:p>
              <a:pPr algn="ctr"/>
              <a:endParaRPr lang="en-US" sz="4000">
                <a:latin typeface="VNI-Avo" pitchFamily="2" charset="0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436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">
            <a:extLst>
              <a:ext uri="{FF2B5EF4-FFF2-40B4-BE49-F238E27FC236}">
                <a16:creationId xmlns:a16="http://schemas.microsoft.com/office/drawing/2014/main" id="{5DEFC889-915A-49CC-914D-D388326851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2455" y="986820"/>
            <a:ext cx="10187092" cy="5730240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392A0DC6-F7EA-418E-B960-6F156ED40903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1867"/>
              <a:t>Tiếng Việt 1</a:t>
            </a:r>
            <a:endParaRPr lang="vi-VN" sz="1867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3" y="829327"/>
            <a:ext cx="524256" cy="51586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0987784-A1F2-4CE7-9214-EB00B8DAF55A}"/>
              </a:ext>
            </a:extLst>
          </p:cNvPr>
          <p:cNvGrpSpPr/>
          <p:nvPr/>
        </p:nvGrpSpPr>
        <p:grpSpPr>
          <a:xfrm>
            <a:off x="4830298" y="88461"/>
            <a:ext cx="2531407" cy="750096"/>
            <a:chOff x="3622723" y="66346"/>
            <a:chExt cx="1898555" cy="562572"/>
          </a:xfrm>
        </p:grpSpPr>
        <p:sp>
          <p:nvSpPr>
            <p:cNvPr id="19" name="Rectangle 1">
              <a:extLst>
                <a:ext uri="{FF2B5EF4-FFF2-40B4-BE49-F238E27FC236}">
                  <a16:creationId xmlns:a16="http://schemas.microsoft.com/office/drawing/2014/main" id="{032CEC99-84D1-4166-8B61-B4CF31B017C6}"/>
                </a:ext>
              </a:extLst>
            </p:cNvPr>
            <p:cNvSpPr/>
            <p:nvPr/>
          </p:nvSpPr>
          <p:spPr>
            <a:xfrm>
              <a:off x="3622723" y="75628"/>
              <a:ext cx="1898555" cy="553290"/>
            </a:xfrm>
            <a:prstGeom prst="roundRect">
              <a:avLst/>
            </a:prstGeom>
            <a:ln w="19050">
              <a:solidFill>
                <a:srgbClr val="EC0080"/>
              </a:solidFill>
              <a:prstDash val="sysDash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3733">
                  <a:latin typeface="VNI-Avo" pitchFamily="2" charset="0"/>
                  <a:cs typeface="Arial-SGK-TV" pitchFamily="2" charset="0"/>
                </a:rPr>
                <a:t>b</a:t>
              </a:r>
              <a:r>
                <a:rPr lang="en-US" sz="3733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aày</a:t>
              </a:r>
              <a:r>
                <a:rPr lang="en-US" sz="3733">
                  <a:latin typeface="VNI-Avo" pitchFamily="2" charset="0"/>
                  <a:cs typeface="Arial-SGK-TV" pitchFamily="2" charset="0"/>
                </a:rPr>
                <a:t> chim</a:t>
              </a:r>
            </a:p>
          </p:txBody>
        </p:sp>
        <p:sp>
          <p:nvSpPr>
            <p:cNvPr id="10" name="Rectangle 2">
              <a:extLst>
                <a:ext uri="{FF2B5EF4-FFF2-40B4-BE49-F238E27FC236}">
                  <a16:creationId xmlns:a16="http://schemas.microsoft.com/office/drawing/2014/main" id="{427C3F83-E355-480C-8EDC-BD47632E09F5}"/>
                </a:ext>
              </a:extLst>
            </p:cNvPr>
            <p:cNvSpPr/>
            <p:nvPr/>
          </p:nvSpPr>
          <p:spPr>
            <a:xfrm>
              <a:off x="4150442" y="66346"/>
              <a:ext cx="152375" cy="5000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733">
                  <a:latin typeface="VNI-Avo" pitchFamily="2" charset="0"/>
                  <a:cs typeface="Arial-SGK-TV" pitchFamily="2" charset="0"/>
                </a:rPr>
                <a:t>ø</a:t>
              </a:r>
              <a:endParaRPr lang="vi-VN" sz="3733"/>
            </a:p>
          </p:txBody>
        </p:sp>
      </p:grpSp>
      <p:pic>
        <p:nvPicPr>
          <p:cNvPr id="11" name="bầy thiên nga">
            <a:hlinkClick r:id="" action="ppaction://media"/>
            <a:extLst>
              <a:ext uri="{FF2B5EF4-FFF2-40B4-BE49-F238E27FC236}">
                <a16:creationId xmlns:a16="http://schemas.microsoft.com/office/drawing/2014/main" id="{B39B2F9F-B72A-4C76-80EC-45B67D7DEC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2454" y="986820"/>
            <a:ext cx="10187093" cy="5730240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469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2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">
            <a:extLst>
              <a:ext uri="{FF2B5EF4-FFF2-40B4-BE49-F238E27FC236}">
                <a16:creationId xmlns:a16="http://schemas.microsoft.com/office/drawing/2014/main" id="{5DEFC889-915A-49CC-914D-D38832685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8320" y="986820"/>
            <a:ext cx="8595360" cy="5730240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392A0DC6-F7EA-418E-B960-6F156ED40903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1867"/>
              <a:t>Tiếng Việt 1</a:t>
            </a:r>
            <a:endParaRPr lang="vi-VN" sz="1867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3" y="829327"/>
            <a:ext cx="524256" cy="515869"/>
          </a:xfrm>
          <a:prstGeom prst="rect">
            <a:avLst/>
          </a:prstGeom>
        </p:spPr>
      </p:pic>
      <p:sp>
        <p:nvSpPr>
          <p:cNvPr id="19" name="Rectangle 1">
            <a:extLst>
              <a:ext uri="{FF2B5EF4-FFF2-40B4-BE49-F238E27FC236}">
                <a16:creationId xmlns:a16="http://schemas.microsoft.com/office/drawing/2014/main" id="{032CEC99-84D1-4166-8B61-B4CF31B017C6}"/>
              </a:ext>
            </a:extLst>
          </p:cNvPr>
          <p:cNvSpPr/>
          <p:nvPr/>
        </p:nvSpPr>
        <p:spPr>
          <a:xfrm>
            <a:off x="4909840" y="100837"/>
            <a:ext cx="2372328" cy="737720"/>
          </a:xfrm>
          <a:prstGeom prst="roundRect">
            <a:avLst/>
          </a:prstGeom>
          <a:ln w="19050">
            <a:solidFill>
              <a:srgbClr val="EC0080"/>
            </a:solidFill>
            <a:prstDash val="sysDash"/>
          </a:ln>
        </p:spPr>
        <p:txBody>
          <a:bodyPr wrap="none">
            <a:spAutoFit/>
          </a:bodyPr>
          <a:lstStyle/>
          <a:p>
            <a:pPr algn="ctr"/>
            <a:r>
              <a:rPr lang="en-US" sz="3733">
                <a:latin typeface="VNI-Avo" pitchFamily="2" charset="0"/>
                <a:cs typeface="Arial-SGK-TV" pitchFamily="2" charset="0"/>
              </a:rPr>
              <a:t>c</a:t>
            </a:r>
            <a:r>
              <a:rPr lang="en-US" sz="3733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aây</a:t>
            </a:r>
            <a:r>
              <a:rPr lang="en-US" sz="3733">
                <a:latin typeface="VNI-Avo" pitchFamily="2" charset="0"/>
                <a:cs typeface="Arial-SGK-TV" pitchFamily="2" charset="0"/>
              </a:rPr>
              <a:t> döøa</a:t>
            </a:r>
          </a:p>
        </p:txBody>
      </p:sp>
    </p:spTree>
    <p:extLst>
      <p:ext uri="{BB962C8B-B14F-4D97-AF65-F5344CB8AC3E}">
        <p14:creationId xmlns:p14="http://schemas.microsoft.com/office/powerpoint/2010/main" val="102458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DB3058F3-52ED-497D-A047-E748F0B4C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506" y="1896132"/>
            <a:ext cx="9030991" cy="2690601"/>
          </a:xfrm>
          <a:prstGeom prst="rect">
            <a:avLst/>
          </a:prstGeom>
        </p:spPr>
      </p:pic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876CDADA-8607-495B-827D-D7EB61D049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3" y="829327"/>
            <a:ext cx="524256" cy="515869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BF4CF307-44D6-4EA8-9F2C-DF7E325918CF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1867"/>
              <a:t>Tiếng Việt 1</a:t>
            </a:r>
            <a:endParaRPr lang="vi-VN" sz="1867"/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5E9B90EC-810E-415C-873F-785A89FF7DAF}"/>
              </a:ext>
            </a:extLst>
          </p:cNvPr>
          <p:cNvSpPr txBox="1"/>
          <p:nvPr/>
        </p:nvSpPr>
        <p:spPr>
          <a:xfrm>
            <a:off x="1824359" y="2044205"/>
            <a:ext cx="8821271" cy="2149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3333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Giôø</a:t>
            </a:r>
            <a:r>
              <a:rPr lang="en-US" sz="3333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333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chôi</a:t>
            </a:r>
            <a:r>
              <a:rPr lang="en-US" sz="3333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bao </a:t>
            </a:r>
            <a:r>
              <a:rPr lang="en-US" sz="3333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troø</a:t>
            </a:r>
            <a:r>
              <a:rPr lang="en-US" sz="3333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33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chôi</a:t>
            </a:r>
            <a:r>
              <a:rPr lang="en-US" sz="3333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33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vaãy</a:t>
            </a:r>
            <a:r>
              <a:rPr lang="en-US" sz="3333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33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goïi</a:t>
            </a:r>
            <a:r>
              <a:rPr lang="en-US" sz="3333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33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beù</a:t>
            </a:r>
            <a:r>
              <a:rPr lang="en-US" sz="3333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lnSpc>
                <a:spcPct val="140000"/>
              </a:lnSpc>
            </a:pPr>
            <a:r>
              <a:rPr lang="en-US" sz="3333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Naøo</a:t>
            </a:r>
            <a:r>
              <a:rPr lang="en-US" sz="3333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33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laø</a:t>
            </a:r>
            <a:r>
              <a:rPr lang="en-US" sz="3333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33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ñu</a:t>
            </a:r>
            <a:r>
              <a:rPr lang="en-US" sz="3333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quay, </a:t>
            </a:r>
            <a:r>
              <a:rPr lang="en-US" sz="3333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naøo</a:t>
            </a:r>
            <a:r>
              <a:rPr lang="en-US" sz="3333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33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laø</a:t>
            </a:r>
            <a:r>
              <a:rPr lang="en-US" sz="3333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33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nhaûy</a:t>
            </a:r>
            <a:r>
              <a:rPr lang="en-US" sz="3333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33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daây</a:t>
            </a:r>
            <a:r>
              <a:rPr lang="en-US" sz="3333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333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ñaù</a:t>
            </a:r>
            <a:endParaRPr lang="en-US" sz="3333" dirty="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3333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caàu</a:t>
            </a:r>
            <a:r>
              <a:rPr lang="en-US" sz="3333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33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maây</a:t>
            </a:r>
            <a:r>
              <a:rPr lang="en-US" sz="3333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lang="en-US" sz="3333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Moïi</a:t>
            </a:r>
            <a:r>
              <a:rPr lang="en-US" sz="3333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33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troø</a:t>
            </a:r>
            <a:r>
              <a:rPr lang="en-US" sz="3333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33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chôi</a:t>
            </a:r>
            <a:r>
              <a:rPr lang="en-US" sz="3333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33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ñeàu</a:t>
            </a:r>
            <a:r>
              <a:rPr lang="en-US" sz="3333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hay.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FB60D44-3645-401F-BCD4-2A6F97DDC44F}"/>
              </a:ext>
            </a:extLst>
          </p:cNvPr>
          <p:cNvSpPr/>
          <p:nvPr/>
        </p:nvSpPr>
        <p:spPr>
          <a:xfrm>
            <a:off x="1850068" y="2044205"/>
            <a:ext cx="524256" cy="51587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302F8B1-850F-49EA-A407-A7F2AF4476D1}"/>
              </a:ext>
            </a:extLst>
          </p:cNvPr>
          <p:cNvSpPr/>
          <p:nvPr/>
        </p:nvSpPr>
        <p:spPr>
          <a:xfrm>
            <a:off x="1284242" y="2980070"/>
            <a:ext cx="524256" cy="51587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AFFACAE-3A57-490E-BAC2-94BCF8417583}"/>
              </a:ext>
            </a:extLst>
          </p:cNvPr>
          <p:cNvSpPr/>
          <p:nvPr/>
        </p:nvSpPr>
        <p:spPr>
          <a:xfrm>
            <a:off x="3786142" y="3429000"/>
            <a:ext cx="524256" cy="51587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B16AA8-9DAC-4E2C-92D3-4759C0B0BF7D}"/>
              </a:ext>
            </a:extLst>
          </p:cNvPr>
          <p:cNvSpPr txBox="1"/>
          <p:nvPr/>
        </p:nvSpPr>
        <p:spPr>
          <a:xfrm>
            <a:off x="7810500" y="2162332"/>
            <a:ext cx="838200" cy="60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0" dirty="0" err="1">
                <a:solidFill>
                  <a:srgbClr val="FF0000"/>
                </a:solidFill>
                <a:latin typeface="VNI-Avo" pitchFamily="2" charset="0"/>
              </a:rPr>
              <a:t>aây</a:t>
            </a:r>
            <a:endParaRPr lang="en-US" sz="333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8995F2-5EF7-4127-9C1D-D98410317819}"/>
              </a:ext>
            </a:extLst>
          </p:cNvPr>
          <p:cNvSpPr txBox="1"/>
          <p:nvPr/>
        </p:nvSpPr>
        <p:spPr>
          <a:xfrm>
            <a:off x="8470900" y="2856384"/>
            <a:ext cx="838200" cy="60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0" dirty="0" err="1">
                <a:solidFill>
                  <a:srgbClr val="FF0000"/>
                </a:solidFill>
                <a:latin typeface="VNI-Avo" pitchFamily="2" charset="0"/>
              </a:rPr>
              <a:t>aây</a:t>
            </a:r>
            <a:endParaRPr lang="en-US" sz="333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3D3A7C-79EA-4D7E-BB63-8A5C284024F4}"/>
              </a:ext>
            </a:extLst>
          </p:cNvPr>
          <p:cNvSpPr txBox="1"/>
          <p:nvPr/>
        </p:nvSpPr>
        <p:spPr>
          <a:xfrm>
            <a:off x="7484568" y="2856383"/>
            <a:ext cx="838200" cy="60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0" dirty="0">
                <a:solidFill>
                  <a:srgbClr val="FF0000"/>
                </a:solidFill>
                <a:latin typeface="VNI-Avo" pitchFamily="2" charset="0"/>
              </a:rPr>
              <a:t>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BB2593-0BFD-476D-97C7-A494F15CB1E7}"/>
              </a:ext>
            </a:extLst>
          </p:cNvPr>
          <p:cNvSpPr txBox="1"/>
          <p:nvPr/>
        </p:nvSpPr>
        <p:spPr>
          <a:xfrm>
            <a:off x="4632062" y="2843682"/>
            <a:ext cx="838200" cy="60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0" dirty="0">
                <a:solidFill>
                  <a:srgbClr val="FF0000"/>
                </a:solidFill>
                <a:latin typeface="VNI-Avo" pitchFamily="2" charset="0"/>
              </a:rPr>
              <a:t>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642E57-4105-4D22-9BD2-92FFFF78475C}"/>
              </a:ext>
            </a:extLst>
          </p:cNvPr>
          <p:cNvSpPr txBox="1"/>
          <p:nvPr/>
        </p:nvSpPr>
        <p:spPr>
          <a:xfrm>
            <a:off x="3213031" y="3575838"/>
            <a:ext cx="838200" cy="60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0" dirty="0" err="1">
                <a:solidFill>
                  <a:srgbClr val="FF0000"/>
                </a:solidFill>
                <a:latin typeface="VNI-Avo" pitchFamily="2" charset="0"/>
              </a:rPr>
              <a:t>aây</a:t>
            </a:r>
            <a:endParaRPr lang="en-US" sz="333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71AF5D-EBEE-418D-BC3C-30248DE12862}"/>
              </a:ext>
            </a:extLst>
          </p:cNvPr>
          <p:cNvSpPr txBox="1"/>
          <p:nvPr/>
        </p:nvSpPr>
        <p:spPr>
          <a:xfrm>
            <a:off x="8064500" y="3575838"/>
            <a:ext cx="838200" cy="60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0" dirty="0">
                <a:solidFill>
                  <a:srgbClr val="FF0000"/>
                </a:solidFill>
                <a:latin typeface="VNI-Avo" pitchFamily="2" charset="0"/>
              </a:rPr>
              <a:t>ay</a:t>
            </a:r>
          </a:p>
        </p:txBody>
      </p:sp>
    </p:spTree>
    <p:extLst>
      <p:ext uri="{BB962C8B-B14F-4D97-AF65-F5344CB8AC3E}">
        <p14:creationId xmlns:p14="http://schemas.microsoft.com/office/powerpoint/2010/main" val="315717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  <p:bldP spid="10" grpId="0" animBg="1"/>
      <p:bldP spid="12" grpId="0" animBg="1"/>
      <p:bldP spid="4" grpId="0"/>
      <p:bldP spid="13" grpId="0"/>
      <p:bldP spid="14" grpId="0"/>
      <p:bldP spid="15" grpId="0"/>
      <p:bldP spid="18" grpId="0"/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ước Lăng Mộ Mộ Lễ Hội áp Phích Nền, Hồ, Hoa Sen, Lá Sen Hình nền Vector để  tải xuống miễn phí">
            <a:extLst>
              <a:ext uri="{FF2B5EF4-FFF2-40B4-BE49-F238E27FC236}">
                <a16:creationId xmlns:a16="http://schemas.microsoft.com/office/drawing/2014/main" id="{0DD9697C-15F1-4AD3-8602-ADD92A7C9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875"/>
            <a:ext cx="12132887" cy="679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í hiệu sách - hđmr">
            <a:extLst>
              <a:ext uri="{FF2B5EF4-FFF2-40B4-BE49-F238E27FC236}">
                <a16:creationId xmlns:a16="http://schemas.microsoft.com/office/drawing/2014/main" id="{8AC1DAE3-93EF-48DC-AF92-565BAAA10F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5996" y="2446728"/>
            <a:ext cx="1700627" cy="195072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26FCED5F-91D6-41A8-99CE-B15BFE27BA57}"/>
              </a:ext>
            </a:extLst>
          </p:cNvPr>
          <p:cNvSpPr txBox="1"/>
          <p:nvPr/>
        </p:nvSpPr>
        <p:spPr>
          <a:xfrm>
            <a:off x="4251395" y="3052163"/>
            <a:ext cx="55242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mở rộng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iếng Việt 1">
            <a:extLst>
              <a:ext uri="{FF2B5EF4-FFF2-40B4-BE49-F238E27FC236}">
                <a16:creationId xmlns:a16="http://schemas.microsoft.com/office/drawing/2014/main" id="{D5173B2F-9EE3-4F60-9BBA-CB3CC565D7B3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1867"/>
              <a:t>Tiếng Việt 1</a:t>
            </a:r>
            <a:endParaRPr lang="vi-VN" sz="1867"/>
          </a:p>
        </p:txBody>
      </p:sp>
    </p:spTree>
    <p:extLst>
      <p:ext uri="{BB962C8B-B14F-4D97-AF65-F5344CB8AC3E}">
        <p14:creationId xmlns:p14="http://schemas.microsoft.com/office/powerpoint/2010/main" val="110697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25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760D9C0F-4937-4550-A7E2-DF7CD03108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" t="5203" r="10326" b="9868"/>
          <a:stretch/>
        </p:blipFill>
        <p:spPr>
          <a:xfrm>
            <a:off x="2025700" y="1403866"/>
            <a:ext cx="8140600" cy="4975196"/>
          </a:xfrm>
          <a:prstGeom prst="rect">
            <a:avLst/>
          </a:prstGeom>
        </p:spPr>
      </p:pic>
      <p:pic>
        <p:nvPicPr>
          <p:cNvPr id="13" name="Kí hiệu sách - hđmr">
            <a:extLst>
              <a:ext uri="{FF2B5EF4-FFF2-40B4-BE49-F238E27FC236}">
                <a16:creationId xmlns:a16="http://schemas.microsoft.com/office/drawing/2014/main" id="{A77DCD84-EEAD-4FA7-90DB-69226EBC20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587" y="782137"/>
            <a:ext cx="531445" cy="609600"/>
          </a:xfrm>
          <a:prstGeom prst="rect">
            <a:avLst/>
          </a:prstGeom>
        </p:spPr>
      </p:pic>
      <p:sp>
        <p:nvSpPr>
          <p:cNvPr id="14" name="Tiếng Việt 1">
            <a:extLst>
              <a:ext uri="{FF2B5EF4-FFF2-40B4-BE49-F238E27FC236}">
                <a16:creationId xmlns:a16="http://schemas.microsoft.com/office/drawing/2014/main" id="{AF1BCAB9-72B4-4A7D-ACA8-999B569F9031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1867"/>
              <a:t>Tiếng Việt 1</a:t>
            </a:r>
            <a:endParaRPr lang="vi-VN" sz="1867"/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E60294B3-5D50-4B07-B0C2-1F46BD0214BA}"/>
              </a:ext>
            </a:extLst>
          </p:cNvPr>
          <p:cNvSpPr txBox="1"/>
          <p:nvPr/>
        </p:nvSpPr>
        <p:spPr>
          <a:xfrm>
            <a:off x="829031" y="782138"/>
            <a:ext cx="33943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VNI-Avo" pitchFamily="2" charset="0"/>
                <a:cs typeface="Arial-SGK-TV" pitchFamily="2" charset="0"/>
              </a:rPr>
              <a:t>Tai ñaây muõi naøy</a:t>
            </a:r>
            <a:endParaRPr lang="vi-VN" sz="2800" b="1">
              <a:solidFill>
                <a:srgbClr val="000000"/>
              </a:solidFill>
              <a:latin typeface="VNI-Avo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476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6DD690-131A-481F-9373-52B92B6F2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6641" y="302406"/>
            <a:ext cx="8238721" cy="6253189"/>
          </a:xfrm>
          <a:prstGeom prst="rect">
            <a:avLst/>
          </a:prstGeom>
        </p:spPr>
      </p:pic>
      <p:pic>
        <p:nvPicPr>
          <p:cNvPr id="4" name="Kí hiệu sách - hđmr">
            <a:extLst>
              <a:ext uri="{FF2B5EF4-FFF2-40B4-BE49-F238E27FC236}">
                <a16:creationId xmlns:a16="http://schemas.microsoft.com/office/drawing/2014/main" id="{E556B696-D309-4AA2-98D2-DD5EB5631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587" y="782137"/>
            <a:ext cx="531445" cy="609600"/>
          </a:xfrm>
          <a:prstGeom prst="rect">
            <a:avLst/>
          </a:prstGeom>
        </p:spPr>
      </p:pic>
      <p:sp>
        <p:nvSpPr>
          <p:cNvPr id="5" name="Tiếng Việt 1">
            <a:extLst>
              <a:ext uri="{FF2B5EF4-FFF2-40B4-BE49-F238E27FC236}">
                <a16:creationId xmlns:a16="http://schemas.microsoft.com/office/drawing/2014/main" id="{D350F911-ED3F-4869-9EDB-AA5358B43058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1867"/>
              <a:t>Tiếng Việt 1</a:t>
            </a:r>
            <a:endParaRPr lang="vi-VN" sz="1867"/>
          </a:p>
        </p:txBody>
      </p:sp>
    </p:spTree>
    <p:extLst>
      <p:ext uri="{BB962C8B-B14F-4D97-AF65-F5344CB8AC3E}">
        <p14:creationId xmlns:p14="http://schemas.microsoft.com/office/powerpoint/2010/main" val="33218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>
            <a:extLst>
              <a:ext uri="{FF2B5EF4-FFF2-40B4-BE49-F238E27FC236}">
                <a16:creationId xmlns:a16="http://schemas.microsoft.com/office/drawing/2014/main" id="{160E26BC-4315-4FF6-91F1-90F89A455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01" y="1745013"/>
            <a:ext cx="7124700" cy="45339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84A8CD8A-3F44-480C-B421-60BF13599EB3}"/>
              </a:ext>
            </a:extLst>
          </p:cNvPr>
          <p:cNvSpPr/>
          <p:nvPr/>
        </p:nvSpPr>
        <p:spPr>
          <a:xfrm>
            <a:off x="534002" y="794145"/>
            <a:ext cx="29742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</a:t>
            </a:r>
          </a:p>
          <a:p>
            <a:r>
              <a:rPr lang="vi-VN" sz="48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học</a:t>
            </a:r>
            <a:endParaRPr lang="en-GB" sz="4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iếng Việt 1">
            <a:extLst>
              <a:ext uri="{FF2B5EF4-FFF2-40B4-BE49-F238E27FC236}">
                <a16:creationId xmlns:a16="http://schemas.microsoft.com/office/drawing/2014/main" id="{3EEB9596-2737-4939-896A-0978DE8FACDD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1867"/>
              <a:t>Tiếng Việt 1</a:t>
            </a:r>
            <a:endParaRPr lang="vi-VN" sz="1867"/>
          </a:p>
        </p:txBody>
      </p:sp>
    </p:spTree>
    <p:extLst>
      <p:ext uri="{BB962C8B-B14F-4D97-AF65-F5344CB8AC3E}">
        <p14:creationId xmlns:p14="http://schemas.microsoft.com/office/powerpoint/2010/main" val="342706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1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37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ước Lăng Mộ Mộ Lễ Hội áp Phích Nền, Hồ, Hoa Sen, Lá Sen Hình nền Vector để 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6963"/>
            <a:ext cx="12132887" cy="679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874878" y="1990457"/>
            <a:ext cx="58881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VNI-Avo" pitchFamily="2" charset="0"/>
              </a:rPr>
              <a:t>Tieát</a:t>
            </a:r>
            <a:r>
              <a:rPr lang="en-US" sz="5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VNI-Avo" pitchFamily="2" charset="0"/>
              </a:rPr>
              <a:t> </a:t>
            </a:r>
            <a:r>
              <a:rPr lang="en-US" sz="54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VNI-Avo" pitchFamily="2" charset="0"/>
              </a:rPr>
              <a:t>hoïc</a:t>
            </a:r>
            <a:r>
              <a:rPr lang="en-US" sz="5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VNI-Avo" pitchFamily="2" charset="0"/>
              </a:rPr>
              <a:t> </a:t>
            </a:r>
            <a:r>
              <a:rPr lang="en-US" sz="54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VNI-Avo" pitchFamily="2" charset="0"/>
              </a:rPr>
              <a:t>keát</a:t>
            </a:r>
            <a:r>
              <a:rPr lang="en-US" sz="5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VNI-Avo" pitchFamily="2" charset="0"/>
              </a:rPr>
              <a:t> </a:t>
            </a:r>
            <a:r>
              <a:rPr lang="en-US" sz="54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VNI-Avo" pitchFamily="2" charset="0"/>
              </a:rPr>
              <a:t>thuùc</a:t>
            </a:r>
            <a:endParaRPr lang="en-US" sz="54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VNI-Avo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47921" y="3209657"/>
            <a:ext cx="73388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VNI-Avo" pitchFamily="2" charset="0"/>
              </a:rPr>
              <a:t>Heïn</a:t>
            </a:r>
            <a:r>
              <a:rPr lang="en-US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VNI-Avo" pitchFamily="2" charset="0"/>
              </a:rPr>
              <a:t> </a:t>
            </a:r>
            <a:r>
              <a:rPr lang="en-US" sz="54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VNI-Avo" pitchFamily="2" charset="0"/>
              </a:rPr>
              <a:t>gaëp</a:t>
            </a:r>
            <a:r>
              <a:rPr lang="en-US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VNI-Avo" pitchFamily="2" charset="0"/>
              </a:rPr>
              <a:t> </a:t>
            </a:r>
            <a:r>
              <a:rPr lang="en-US" sz="54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VNI-Avo" pitchFamily="2" charset="0"/>
              </a:rPr>
              <a:t>laïi</a:t>
            </a:r>
            <a:r>
              <a:rPr lang="en-US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VNI-Avo" pitchFamily="2" charset="0"/>
              </a:rPr>
              <a:t> </a:t>
            </a:r>
            <a:r>
              <a:rPr lang="en-US" sz="54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VNI-Avo" pitchFamily="2" charset="0"/>
              </a:rPr>
              <a:t>caùc</a:t>
            </a:r>
            <a:r>
              <a:rPr lang="en-US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VNI-Avo" pitchFamily="2" charset="0"/>
              </a:rPr>
              <a:t> </a:t>
            </a:r>
            <a:r>
              <a:rPr lang="en-US" sz="54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VNI-Avo" pitchFamily="2" charset="0"/>
              </a:rPr>
              <a:t>baïn</a:t>
            </a:r>
            <a:endParaRPr lang="en-US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VNI-Avo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627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100+ Hình nền, ảnh hoa sen đẹp cho Powerpoint, máy tính, điện thoại">
            <a:extLst>
              <a:ext uri="{FF2B5EF4-FFF2-40B4-BE49-F238E27FC236}">
                <a16:creationId xmlns:a16="http://schemas.microsoft.com/office/drawing/2014/main" id="{05EF934D-8235-4B50-97EF-E29AF071E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D76E6C7C-0FF3-43C1-A28E-A289B392ECEC}"/>
              </a:ext>
            </a:extLst>
          </p:cNvPr>
          <p:cNvSpPr txBox="1"/>
          <p:nvPr/>
        </p:nvSpPr>
        <p:spPr>
          <a:xfrm>
            <a:off x="5968410" y="2915923"/>
            <a:ext cx="34740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và nghe</a:t>
            </a:r>
          </a:p>
        </p:txBody>
      </p:sp>
      <p:pic>
        <p:nvPicPr>
          <p:cNvPr id="6" name="Kí hiệu sách - nghe">
            <a:extLst>
              <a:ext uri="{FF2B5EF4-FFF2-40B4-BE49-F238E27FC236}">
                <a16:creationId xmlns:a16="http://schemas.microsoft.com/office/drawing/2014/main" id="{AD3D69A9-7931-410F-9C26-BD3AA6071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888" y="2453640"/>
            <a:ext cx="2810841" cy="1950720"/>
          </a:xfrm>
          <a:prstGeom prst="rect">
            <a:avLst/>
          </a:prstGeom>
        </p:spPr>
      </p:pic>
      <p:sp>
        <p:nvSpPr>
          <p:cNvPr id="2" name="Tiếng Việt 1">
            <a:extLst>
              <a:ext uri="{FF2B5EF4-FFF2-40B4-BE49-F238E27FC236}">
                <a16:creationId xmlns:a16="http://schemas.microsoft.com/office/drawing/2014/main" id="{6C9033EF-20C1-4979-BA53-65B0DE27AE6A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1867"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</a:rPr>
              <a:t>Tiếng Việt 1</a:t>
            </a:r>
            <a:endParaRPr lang="vi-VN" sz="1867">
              <a:effectLst>
                <a:glow rad="101600">
                  <a:srgbClr val="FF2592">
                    <a:alpha val="60000"/>
                  </a:srgb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883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5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>
            <a:extLst>
              <a:ext uri="{FF2B5EF4-FFF2-40B4-BE49-F238E27FC236}">
                <a16:creationId xmlns:a16="http://schemas.microsoft.com/office/drawing/2014/main" id="{464458F7-C300-48AB-A800-00A8B0CCD3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7" b="80544"/>
          <a:stretch/>
        </p:blipFill>
        <p:spPr>
          <a:xfrm>
            <a:off x="-24930" y="-1"/>
            <a:ext cx="12241859" cy="1825551"/>
          </a:xfrm>
          <a:prstGeom prst="rect">
            <a:avLst/>
          </a:prstGeom>
        </p:spPr>
      </p:pic>
      <p:pic>
        <p:nvPicPr>
          <p:cNvPr id="27" name="Kí hiệu sách - nghe">
            <a:extLst>
              <a:ext uri="{FF2B5EF4-FFF2-40B4-BE49-F238E27FC236}">
                <a16:creationId xmlns:a16="http://schemas.microsoft.com/office/drawing/2014/main" id="{19D9D978-8EAA-421A-889F-713D08CC80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72" y="1847911"/>
            <a:ext cx="646176" cy="448447"/>
          </a:xfrm>
          <a:prstGeom prst="rect">
            <a:avLst/>
          </a:prstGeom>
        </p:spPr>
      </p:pic>
      <p:sp>
        <p:nvSpPr>
          <p:cNvPr id="24" name="Bài học">
            <a:extLst>
              <a:ext uri="{FF2B5EF4-FFF2-40B4-BE49-F238E27FC236}">
                <a16:creationId xmlns:a16="http://schemas.microsoft.com/office/drawing/2014/main" id="{E8401929-0936-42E8-A479-7B0AA9744F7A}"/>
              </a:ext>
            </a:extLst>
          </p:cNvPr>
          <p:cNvSpPr txBox="1"/>
          <p:nvPr/>
        </p:nvSpPr>
        <p:spPr>
          <a:xfrm>
            <a:off x="1790371" y="465838"/>
            <a:ext cx="686406" cy="8719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33" b="1">
                <a:solidFill>
                  <a:srgbClr val="0BA2D5"/>
                </a:solidFill>
                <a:latin typeface="VNI-Avo" pitchFamily="2" charset="0"/>
              </a:rPr>
              <a:t>Baøi</a:t>
            </a:r>
          </a:p>
          <a:p>
            <a:pPr algn="ctr"/>
            <a:r>
              <a:rPr lang="en-US" sz="2533" b="1">
                <a:solidFill>
                  <a:srgbClr val="0BA2D5"/>
                </a:solidFill>
                <a:latin typeface="VNI-Avo" pitchFamily="2" charset="0"/>
              </a:rPr>
              <a:t>4</a:t>
            </a:r>
            <a:endParaRPr lang="vi-VN" sz="2533" b="1">
              <a:solidFill>
                <a:srgbClr val="0BA2D5"/>
              </a:solidFill>
            </a:endParaRPr>
          </a:p>
        </p:txBody>
      </p:sp>
      <p:sp>
        <p:nvSpPr>
          <p:cNvPr id="26" name="Nội dung bài mới">
            <a:extLst>
              <a:ext uri="{FF2B5EF4-FFF2-40B4-BE49-F238E27FC236}">
                <a16:creationId xmlns:a16="http://schemas.microsoft.com/office/drawing/2014/main" id="{FEC6A8CA-DBC8-4C40-ABCD-DE3669F0F65C}"/>
              </a:ext>
            </a:extLst>
          </p:cNvPr>
          <p:cNvSpPr txBox="1"/>
          <p:nvPr/>
        </p:nvSpPr>
        <p:spPr>
          <a:xfrm>
            <a:off x="5019355" y="295300"/>
            <a:ext cx="226671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>
                <a:solidFill>
                  <a:schemeClr val="bg1"/>
                </a:solidFill>
                <a:latin typeface="VNI-Avo" pitchFamily="2" charset="0"/>
              </a:rPr>
              <a:t>ay	aây</a:t>
            </a:r>
            <a:endParaRPr lang="vi-VN" sz="4267" b="1">
              <a:solidFill>
                <a:schemeClr val="bg1"/>
              </a:solidFill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3C1380E0-D574-4C4D-B45B-E0E352143B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5" r="3287"/>
          <a:stretch/>
        </p:blipFill>
        <p:spPr>
          <a:xfrm>
            <a:off x="1041991" y="964020"/>
            <a:ext cx="10108019" cy="5893981"/>
          </a:xfrm>
          <a:prstGeom prst="rect">
            <a:avLst/>
          </a:prstGeom>
        </p:spPr>
      </p:pic>
      <p:sp>
        <p:nvSpPr>
          <p:cNvPr id="21" name="Rounded Rectangle 1">
            <a:extLst>
              <a:ext uri="{FF2B5EF4-FFF2-40B4-BE49-F238E27FC236}">
                <a16:creationId xmlns:a16="http://schemas.microsoft.com/office/drawing/2014/main" id="{B89D1EE1-DB80-45CB-A851-BD4F000EFF96}"/>
              </a:ext>
            </a:extLst>
          </p:cNvPr>
          <p:cNvSpPr/>
          <p:nvPr/>
        </p:nvSpPr>
        <p:spPr>
          <a:xfrm>
            <a:off x="7271888" y="5893980"/>
            <a:ext cx="2750925" cy="56083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1219086">
              <a:buClr>
                <a:srgbClr val="000000"/>
              </a:buClr>
              <a:defRPr/>
            </a:pPr>
            <a:r>
              <a:rPr lang="en-US" sz="32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chơi đu quay</a:t>
            </a:r>
          </a:p>
        </p:txBody>
      </p:sp>
      <p:sp>
        <p:nvSpPr>
          <p:cNvPr id="22" name="Rounded Rectangle 2">
            <a:extLst>
              <a:ext uri="{FF2B5EF4-FFF2-40B4-BE49-F238E27FC236}">
                <a16:creationId xmlns:a16="http://schemas.microsoft.com/office/drawing/2014/main" id="{4DD195E8-1215-4931-8D33-5DCB51BE25CC}"/>
              </a:ext>
            </a:extLst>
          </p:cNvPr>
          <p:cNvSpPr/>
          <p:nvPr/>
        </p:nvSpPr>
        <p:spPr>
          <a:xfrm>
            <a:off x="1550480" y="5893980"/>
            <a:ext cx="1976773" cy="56083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1219086">
              <a:buClr>
                <a:srgbClr val="000000"/>
              </a:buClr>
              <a:defRPr/>
            </a:pPr>
            <a:r>
              <a:rPr lang="en-US" sz="32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nhảy dây</a:t>
            </a:r>
            <a:endParaRPr lang="en-US" sz="32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1D5656FF-852C-4819-9168-8441271BD27A}"/>
              </a:ext>
            </a:extLst>
          </p:cNvPr>
          <p:cNvSpPr/>
          <p:nvPr/>
        </p:nvSpPr>
        <p:spPr>
          <a:xfrm>
            <a:off x="6138532" y="3018516"/>
            <a:ext cx="2225747" cy="56083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1219086">
              <a:buClr>
                <a:srgbClr val="000000"/>
              </a:buClr>
              <a:defRPr/>
            </a:pPr>
            <a:r>
              <a:rPr lang="en-US" sz="32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nhảy lò cò</a:t>
            </a:r>
            <a:endParaRPr lang="en-US" sz="32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33" name="Rounded Rectangle 4">
            <a:extLst>
              <a:ext uri="{FF2B5EF4-FFF2-40B4-BE49-F238E27FC236}">
                <a16:creationId xmlns:a16="http://schemas.microsoft.com/office/drawing/2014/main" id="{28DAF810-1C11-437D-BF11-6E661A52D9D4}"/>
              </a:ext>
            </a:extLst>
          </p:cNvPr>
          <p:cNvSpPr/>
          <p:nvPr/>
        </p:nvSpPr>
        <p:spPr>
          <a:xfrm>
            <a:off x="2425452" y="2201863"/>
            <a:ext cx="1280632" cy="56083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1219086">
              <a:buClr>
                <a:srgbClr val="000000"/>
              </a:buClr>
              <a:defRPr/>
            </a:pPr>
            <a:r>
              <a:rPr lang="en-US" sz="32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cây</a:t>
            </a:r>
            <a:endParaRPr lang="en-US" sz="32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4544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1" grpId="0" animBg="1"/>
      <p:bldP spid="22" grpId="0" animBg="1"/>
      <p:bldP spid="32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>
            <a:extLst>
              <a:ext uri="{FF2B5EF4-FFF2-40B4-BE49-F238E27FC236}">
                <a16:creationId xmlns:a16="http://schemas.microsoft.com/office/drawing/2014/main" id="{464458F7-C300-48AB-A800-00A8B0CCD3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7" b="80544"/>
          <a:stretch/>
        </p:blipFill>
        <p:spPr>
          <a:xfrm>
            <a:off x="-24930" y="-1"/>
            <a:ext cx="12241859" cy="1825551"/>
          </a:xfrm>
          <a:prstGeom prst="rect">
            <a:avLst/>
          </a:prstGeom>
        </p:spPr>
      </p:pic>
      <p:pic>
        <p:nvPicPr>
          <p:cNvPr id="27" name="Kí hiệu sách - nghe">
            <a:extLst>
              <a:ext uri="{FF2B5EF4-FFF2-40B4-BE49-F238E27FC236}">
                <a16:creationId xmlns:a16="http://schemas.microsoft.com/office/drawing/2014/main" id="{19D9D978-8EAA-421A-889F-713D08CC80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72" y="1847911"/>
            <a:ext cx="646176" cy="448447"/>
          </a:xfrm>
          <a:prstGeom prst="rect">
            <a:avLst/>
          </a:prstGeom>
        </p:spPr>
      </p:pic>
      <p:sp>
        <p:nvSpPr>
          <p:cNvPr id="24" name="Bài học">
            <a:extLst>
              <a:ext uri="{FF2B5EF4-FFF2-40B4-BE49-F238E27FC236}">
                <a16:creationId xmlns:a16="http://schemas.microsoft.com/office/drawing/2014/main" id="{E8401929-0936-42E8-A479-7B0AA9744F7A}"/>
              </a:ext>
            </a:extLst>
          </p:cNvPr>
          <p:cNvSpPr txBox="1"/>
          <p:nvPr/>
        </p:nvSpPr>
        <p:spPr>
          <a:xfrm>
            <a:off x="1790371" y="465838"/>
            <a:ext cx="686406" cy="8719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33" b="1">
                <a:solidFill>
                  <a:srgbClr val="0BA2D5"/>
                </a:solidFill>
                <a:latin typeface="VNI-Avo" pitchFamily="2" charset="0"/>
              </a:rPr>
              <a:t>Baøi</a:t>
            </a:r>
          </a:p>
          <a:p>
            <a:pPr algn="ctr"/>
            <a:r>
              <a:rPr lang="en-US" sz="2533" b="1">
                <a:solidFill>
                  <a:srgbClr val="0BA2D5"/>
                </a:solidFill>
                <a:latin typeface="VNI-Avo" pitchFamily="2" charset="0"/>
              </a:rPr>
              <a:t>4</a:t>
            </a:r>
            <a:endParaRPr lang="vi-VN" sz="2533" b="1">
              <a:solidFill>
                <a:srgbClr val="0BA2D5"/>
              </a:solidFill>
            </a:endParaRPr>
          </a:p>
        </p:txBody>
      </p:sp>
      <p:sp>
        <p:nvSpPr>
          <p:cNvPr id="26" name="Nội dung bài mới">
            <a:extLst>
              <a:ext uri="{FF2B5EF4-FFF2-40B4-BE49-F238E27FC236}">
                <a16:creationId xmlns:a16="http://schemas.microsoft.com/office/drawing/2014/main" id="{FEC6A8CA-DBC8-4C40-ABCD-DE3669F0F65C}"/>
              </a:ext>
            </a:extLst>
          </p:cNvPr>
          <p:cNvSpPr txBox="1"/>
          <p:nvPr/>
        </p:nvSpPr>
        <p:spPr>
          <a:xfrm>
            <a:off x="5019355" y="295300"/>
            <a:ext cx="226671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>
                <a:solidFill>
                  <a:schemeClr val="bg1"/>
                </a:solidFill>
                <a:latin typeface="VNI-Avo" pitchFamily="2" charset="0"/>
              </a:rPr>
              <a:t>ay	aây</a:t>
            </a:r>
            <a:endParaRPr lang="vi-VN" sz="4267" b="1">
              <a:solidFill>
                <a:schemeClr val="bg1"/>
              </a:solidFill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3C1380E0-D574-4C4D-B45B-E0E352143B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5" r="3287"/>
          <a:stretch/>
        </p:blipFill>
        <p:spPr>
          <a:xfrm>
            <a:off x="1041991" y="964020"/>
            <a:ext cx="10108019" cy="5893981"/>
          </a:xfrm>
          <a:prstGeom prst="rect">
            <a:avLst/>
          </a:prstGeom>
        </p:spPr>
      </p:pic>
      <p:sp>
        <p:nvSpPr>
          <p:cNvPr id="21" name="Rounded Rectangle 1">
            <a:extLst>
              <a:ext uri="{FF2B5EF4-FFF2-40B4-BE49-F238E27FC236}">
                <a16:creationId xmlns:a16="http://schemas.microsoft.com/office/drawing/2014/main" id="{B89D1EE1-DB80-45CB-A851-BD4F000EFF96}"/>
              </a:ext>
            </a:extLst>
          </p:cNvPr>
          <p:cNvSpPr/>
          <p:nvPr/>
        </p:nvSpPr>
        <p:spPr>
          <a:xfrm>
            <a:off x="7271888" y="5893980"/>
            <a:ext cx="2750925" cy="56083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1219086">
              <a:buClr>
                <a:srgbClr val="000000"/>
              </a:buClr>
              <a:defRPr/>
            </a:pPr>
            <a:r>
              <a:rPr lang="en-US" sz="32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chơi đu quay</a:t>
            </a:r>
          </a:p>
        </p:txBody>
      </p:sp>
      <p:sp>
        <p:nvSpPr>
          <p:cNvPr id="22" name="Rounded Rectangle 2">
            <a:extLst>
              <a:ext uri="{FF2B5EF4-FFF2-40B4-BE49-F238E27FC236}">
                <a16:creationId xmlns:a16="http://schemas.microsoft.com/office/drawing/2014/main" id="{4DD195E8-1215-4931-8D33-5DCB51BE25CC}"/>
              </a:ext>
            </a:extLst>
          </p:cNvPr>
          <p:cNvSpPr/>
          <p:nvPr/>
        </p:nvSpPr>
        <p:spPr>
          <a:xfrm>
            <a:off x="1550480" y="5893980"/>
            <a:ext cx="1976773" cy="56083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1219086">
              <a:buClr>
                <a:srgbClr val="000000"/>
              </a:buClr>
              <a:defRPr/>
            </a:pPr>
            <a:r>
              <a:rPr lang="en-US" sz="32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nhảy dây</a:t>
            </a:r>
            <a:endParaRPr lang="en-US" sz="32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1D5656FF-852C-4819-9168-8441271BD27A}"/>
              </a:ext>
            </a:extLst>
          </p:cNvPr>
          <p:cNvSpPr/>
          <p:nvPr/>
        </p:nvSpPr>
        <p:spPr>
          <a:xfrm>
            <a:off x="6138532" y="3018516"/>
            <a:ext cx="2225747" cy="56083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1219086">
              <a:buClr>
                <a:srgbClr val="000000"/>
              </a:buClr>
              <a:defRPr/>
            </a:pPr>
            <a:r>
              <a:rPr lang="en-US" sz="32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nhảy lò cò</a:t>
            </a:r>
            <a:endParaRPr lang="en-US" sz="32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33" name="Rounded Rectangle 4">
            <a:extLst>
              <a:ext uri="{FF2B5EF4-FFF2-40B4-BE49-F238E27FC236}">
                <a16:creationId xmlns:a16="http://schemas.microsoft.com/office/drawing/2014/main" id="{28DAF810-1C11-437D-BF11-6E661A52D9D4}"/>
              </a:ext>
            </a:extLst>
          </p:cNvPr>
          <p:cNvSpPr/>
          <p:nvPr/>
        </p:nvSpPr>
        <p:spPr>
          <a:xfrm>
            <a:off x="2425452" y="2201863"/>
            <a:ext cx="1280632" cy="56083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1219086">
              <a:buClr>
                <a:srgbClr val="000000"/>
              </a:buClr>
              <a:defRPr/>
            </a:pPr>
            <a:r>
              <a:rPr lang="en-US" sz="32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cây</a:t>
            </a:r>
            <a:endParaRPr lang="en-US" sz="32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BF7435E2-4128-4290-A088-066CA076D684}"/>
              </a:ext>
            </a:extLst>
          </p:cNvPr>
          <p:cNvSpPr/>
          <p:nvPr/>
        </p:nvSpPr>
        <p:spPr>
          <a:xfrm>
            <a:off x="9250951" y="5867614"/>
            <a:ext cx="6174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ker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  <a:sym typeface="Arial"/>
              </a:rPr>
              <a:t>ay</a:t>
            </a:r>
            <a:endParaRPr lang="vi-VN" sz="3200">
              <a:solidFill>
                <a:srgbClr val="FF0000"/>
              </a:solidFill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9D33BC0E-3FA3-42AB-805B-32AD8857BED6}"/>
              </a:ext>
            </a:extLst>
          </p:cNvPr>
          <p:cNvSpPr/>
          <p:nvPr/>
        </p:nvSpPr>
        <p:spPr>
          <a:xfrm>
            <a:off x="6656754" y="2991155"/>
            <a:ext cx="6174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ker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  <a:sym typeface="Arial"/>
              </a:rPr>
              <a:t>ay</a:t>
            </a:r>
            <a:endParaRPr lang="vi-VN" sz="3200">
              <a:solidFill>
                <a:srgbClr val="FF0000"/>
              </a:solidFill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A374756F-DFC7-420C-82BC-B78899086453}"/>
              </a:ext>
            </a:extLst>
          </p:cNvPr>
          <p:cNvSpPr/>
          <p:nvPr/>
        </p:nvSpPr>
        <p:spPr>
          <a:xfrm>
            <a:off x="2817113" y="5873490"/>
            <a:ext cx="6174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kern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  <a:sym typeface="Arial"/>
              </a:rPr>
              <a:t>ây</a:t>
            </a:r>
            <a:endParaRPr lang="vi-VN" sz="32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91DD87DB-9969-447C-941E-F7BBD1AE6BE5}"/>
              </a:ext>
            </a:extLst>
          </p:cNvPr>
          <p:cNvSpPr/>
          <p:nvPr/>
        </p:nvSpPr>
        <p:spPr>
          <a:xfrm>
            <a:off x="2826662" y="2177445"/>
            <a:ext cx="6174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kern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  <a:sym typeface="Arial"/>
              </a:rPr>
              <a:t>ây</a:t>
            </a:r>
            <a:endParaRPr lang="vi-VN" sz="320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159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94444E-6 1.35802E-6 L -1.94444E-6 -0.07222 " pathEditMode="relative" rAng="0" ptsTypes="AA">
                                      <p:cBhvr>
                                        <p:cTn id="6" dur="6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3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313" fill="hold">
                                          <p:stCondLst>
                                            <p:cond delay="31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313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313" fill="hold">
                                          <p:stCondLst>
                                            <p:cond delay="9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76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2222E-6 -4.19753E-6 L -4.72222E-6 -0.07222 " pathEditMode="relative" rAng="0" ptsTypes="AA">
                                      <p:cBhvr>
                                        <p:cTn id="13" dur="6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3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313" fill="hold">
                                          <p:stCondLst>
                                            <p:cond delay="31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313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313" fill="hold">
                                          <p:stCondLst>
                                            <p:cond delay="9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-4.5679E-6 L -4.16667E-6 -0.07222 " pathEditMode="relative" rAng="0" ptsTypes="AA">
                                      <p:cBhvr>
                                        <p:cTn id="21" dur="6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3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313" fill="hold">
                                          <p:stCondLst>
                                            <p:cond delay="31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13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313" fill="hold">
                                          <p:stCondLst>
                                            <p:cond delay="9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76"/>
                            </p:stCondLst>
                            <p:childTnLst>
                              <p:par>
                                <p:cTn id="27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2222E-6 4.32099E-6 L -2.22222E-6 -0.07223 " pathEditMode="relative" rAng="0" ptsTypes="AA">
                                      <p:cBhvr>
                                        <p:cTn id="28" dur="6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9" dur="3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313" fill="hold">
                                          <p:stCondLst>
                                            <p:cond delay="31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313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313" fill="hold">
                                          <p:stCondLst>
                                            <p:cond delay="9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100+ Hình nền, ảnh hoa sen đẹp cho Powerpoint, máy tính, điện thoại">
            <a:extLst>
              <a:ext uri="{FF2B5EF4-FFF2-40B4-BE49-F238E27FC236}">
                <a16:creationId xmlns:a16="http://schemas.microsoft.com/office/drawing/2014/main" id="{D92DA960-9BCF-4131-9781-315BAF53A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B88570E4-29A5-4E70-A13F-87671680C957}"/>
              </a:ext>
            </a:extLst>
          </p:cNvPr>
          <p:cNvSpPr txBox="1"/>
          <p:nvPr/>
        </p:nvSpPr>
        <p:spPr>
          <a:xfrm>
            <a:off x="6603966" y="2945302"/>
            <a:ext cx="12795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Kí hiệu sách - đọc">
            <a:extLst>
              <a:ext uri="{FF2B5EF4-FFF2-40B4-BE49-F238E27FC236}">
                <a16:creationId xmlns:a16="http://schemas.microsoft.com/office/drawing/2014/main" id="{C1D04DA7-B155-4E4E-9B2D-A9A2A5E951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0754" y="2483019"/>
            <a:ext cx="1982441" cy="1950720"/>
          </a:xfrm>
          <a:prstGeom prst="rect">
            <a:avLst/>
          </a:prstGeom>
        </p:spPr>
      </p:pic>
      <p:sp>
        <p:nvSpPr>
          <p:cNvPr id="8" name="Tiếng Việt 1">
            <a:extLst>
              <a:ext uri="{FF2B5EF4-FFF2-40B4-BE49-F238E27FC236}">
                <a16:creationId xmlns:a16="http://schemas.microsoft.com/office/drawing/2014/main" id="{D36B4CD2-81ED-49D7-BA55-BE5A4C9356AD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1867"/>
              <a:t>Tiếng Việt 1</a:t>
            </a:r>
            <a:endParaRPr lang="vi-VN" sz="1867"/>
          </a:p>
        </p:txBody>
      </p:sp>
    </p:spTree>
    <p:extLst>
      <p:ext uri="{BB962C8B-B14F-4D97-AF65-F5344CB8AC3E}">
        <p14:creationId xmlns:p14="http://schemas.microsoft.com/office/powerpoint/2010/main" val="33601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100+ Hình nền, ảnh hoa sen đẹp cho Powerpoint, máy tính, điện thoại">
            <a:extLst>
              <a:ext uri="{FF2B5EF4-FFF2-40B4-BE49-F238E27FC236}">
                <a16:creationId xmlns:a16="http://schemas.microsoft.com/office/drawing/2014/main" id="{D41F8D22-9F6B-4A55-AE6A-C24654C47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iếng Việt 1">
            <a:extLst>
              <a:ext uri="{FF2B5EF4-FFF2-40B4-BE49-F238E27FC236}">
                <a16:creationId xmlns:a16="http://schemas.microsoft.com/office/drawing/2014/main" id="{50E14ED9-A84A-42CC-90FC-7B803CC4C78D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1867"/>
              <a:t>Tiếng Việt 1</a:t>
            </a:r>
            <a:endParaRPr lang="vi-VN" sz="1867"/>
          </a:p>
        </p:txBody>
      </p:sp>
      <p:pic>
        <p:nvPicPr>
          <p:cNvPr id="27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3" y="829327"/>
            <a:ext cx="524256" cy="515869"/>
          </a:xfrm>
          <a:prstGeom prst="rect">
            <a:avLst/>
          </a:prstGeom>
        </p:spPr>
      </p:pic>
      <p:sp>
        <p:nvSpPr>
          <p:cNvPr id="20" name="Rectangle 1">
            <a:extLst>
              <a:ext uri="{FF2B5EF4-FFF2-40B4-BE49-F238E27FC236}">
                <a16:creationId xmlns:a16="http://schemas.microsoft.com/office/drawing/2014/main" id="{34ADB948-632A-4B1C-937D-0C1338DDF62B}"/>
              </a:ext>
            </a:extLst>
          </p:cNvPr>
          <p:cNvSpPr/>
          <p:nvPr/>
        </p:nvSpPr>
        <p:spPr>
          <a:xfrm>
            <a:off x="2504007" y="1004064"/>
            <a:ext cx="7183996" cy="5225837"/>
          </a:xfrm>
          <a:prstGeom prst="rect">
            <a:avLst/>
          </a:prstGeom>
          <a:solidFill>
            <a:srgbClr val="FFF2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6387"/>
          </a:p>
        </p:txBody>
      </p:sp>
      <p:pic>
        <p:nvPicPr>
          <p:cNvPr id="21" name="Picture 1">
            <a:extLst>
              <a:ext uri="{FF2B5EF4-FFF2-40B4-BE49-F238E27FC236}">
                <a16:creationId xmlns:a16="http://schemas.microsoft.com/office/drawing/2014/main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712" y="1402274"/>
            <a:ext cx="6132576" cy="4411925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638ADBB6-3C0F-421E-9709-0BC16283BD0E}"/>
              </a:ext>
            </a:extLst>
          </p:cNvPr>
          <p:cNvSpPr txBox="1"/>
          <p:nvPr/>
        </p:nvSpPr>
        <p:spPr>
          <a:xfrm>
            <a:off x="4044475" y="1542817"/>
            <a:ext cx="410306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086">
              <a:buClr>
                <a:srgbClr val="000000"/>
              </a:buClr>
              <a:defRPr/>
            </a:pPr>
            <a:r>
              <a:rPr lang="en-GB" sz="96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a-y-ay</a:t>
            </a:r>
            <a:endParaRPr lang="en-GB" sz="9600" i="1" kern="0" dirty="0">
              <a:solidFill>
                <a:schemeClr val="accent6">
                  <a:lumMod val="50000"/>
                </a:schemeClr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Viết thường">
            <a:extLst>
              <a:ext uri="{FF2B5EF4-FFF2-40B4-BE49-F238E27FC236}">
                <a16:creationId xmlns:a16="http://schemas.microsoft.com/office/drawing/2014/main" id="{76181C14-51A8-4FE8-B30F-BF8BABACEA0B}"/>
              </a:ext>
            </a:extLst>
          </p:cNvPr>
          <p:cNvSpPr txBox="1"/>
          <p:nvPr/>
        </p:nvSpPr>
        <p:spPr>
          <a:xfrm>
            <a:off x="3221062" y="2847432"/>
            <a:ext cx="3271241" cy="27595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086">
              <a:buClr>
                <a:srgbClr val="000000"/>
              </a:buClr>
              <a:defRPr/>
            </a:pPr>
            <a:r>
              <a:rPr lang="en-GB" sz="17332" b="1" kern="0">
                <a:solidFill>
                  <a:srgbClr val="05B59D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ay</a:t>
            </a:r>
            <a:endParaRPr lang="en-GB" sz="17332" b="1" kern="0" dirty="0">
              <a:solidFill>
                <a:srgbClr val="05B59D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3" name="Viết tay">
            <a:extLst>
              <a:ext uri="{FF2B5EF4-FFF2-40B4-BE49-F238E27FC236}">
                <a16:creationId xmlns:a16="http://schemas.microsoft.com/office/drawing/2014/main" id="{9D9D049B-6473-4B06-B51A-9470FF6AC5A5}"/>
              </a:ext>
            </a:extLst>
          </p:cNvPr>
          <p:cNvSpPr txBox="1"/>
          <p:nvPr/>
        </p:nvSpPr>
        <p:spPr>
          <a:xfrm>
            <a:off x="6506784" y="3010822"/>
            <a:ext cx="2564977" cy="49137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086">
              <a:buClr>
                <a:srgbClr val="000000"/>
              </a:buClr>
              <a:defRPr/>
            </a:pPr>
            <a:r>
              <a:rPr lang="vi-VN" sz="14666">
                <a:latin typeface="HP001 4 hàng" panose="020B0603050302020204" pitchFamily="34" charset="0"/>
              </a:rPr>
              <a:t>ay</a:t>
            </a:r>
            <a:endParaRPr lang="en-GB" sz="14666" kern="0"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  <a:p>
            <a:pPr algn="ctr" defTabSz="1219086">
              <a:buClr>
                <a:srgbClr val="000000"/>
              </a:buClr>
              <a:defRPr/>
            </a:pPr>
            <a:endParaRPr lang="en-GB" sz="16665" kern="0" dirty="0">
              <a:solidFill>
                <a:srgbClr val="000000"/>
              </a:solidFill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10" name="Tập đọc - ay">
            <a:hlinkClick r:id="" action="ppaction://media"/>
            <a:extLst>
              <a:ext uri="{FF2B5EF4-FFF2-40B4-BE49-F238E27FC236}">
                <a16:creationId xmlns:a16="http://schemas.microsoft.com/office/drawing/2014/main" id="{41F162EB-FACD-4393-8706-11239A4F35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9259" y="2163513"/>
            <a:ext cx="585216" cy="58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17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100+ Hình nền, ảnh hoa sen đẹp cho Powerpoint, máy tính, điện thoại">
            <a:extLst>
              <a:ext uri="{FF2B5EF4-FFF2-40B4-BE49-F238E27FC236}">
                <a16:creationId xmlns:a16="http://schemas.microsoft.com/office/drawing/2014/main" id="{230DD838-BA2F-4ABD-A8F6-1BD4609C9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764678CD-1511-4FA2-B161-63912FDFA517}"/>
              </a:ext>
            </a:extLst>
          </p:cNvPr>
          <p:cNvSpPr/>
          <p:nvPr/>
        </p:nvSpPr>
        <p:spPr>
          <a:xfrm>
            <a:off x="3227010" y="1427898"/>
            <a:ext cx="5737981" cy="3819893"/>
          </a:xfrm>
          <a:prstGeom prst="roundRect">
            <a:avLst/>
          </a:prstGeom>
          <a:solidFill>
            <a:srgbClr val="FBD5E2"/>
          </a:solidFill>
          <a:ln w="25400" cap="flat" cmpd="sng" algn="ctr">
            <a:solidFill>
              <a:srgbClr val="FFF2FB"/>
            </a:solidFill>
            <a:prstDash val="solid"/>
          </a:ln>
          <a:effectLst/>
        </p:spPr>
        <p:txBody>
          <a:bodyPr rtlCol="0" anchor="ctr"/>
          <a:lstStyle/>
          <a:p>
            <a:pPr algn="ctr" defTabSz="1219086">
              <a:buClr>
                <a:srgbClr val="000000"/>
              </a:buClr>
              <a:defRPr/>
            </a:pPr>
            <a:endParaRPr lang="en-GB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925C8062-8127-42E6-92FD-3582A2781870}"/>
              </a:ext>
            </a:extLst>
          </p:cNvPr>
          <p:cNvSpPr txBox="1"/>
          <p:nvPr/>
        </p:nvSpPr>
        <p:spPr>
          <a:xfrm>
            <a:off x="3581915" y="1610213"/>
            <a:ext cx="5028180" cy="3169778"/>
          </a:xfrm>
          <a:prstGeom prst="rect">
            <a:avLst/>
          </a:prstGeom>
          <a:solidFill>
            <a:srgbClr val="FBD5E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219086">
              <a:buClr>
                <a:srgbClr val="000000"/>
              </a:buClr>
              <a:defRPr/>
            </a:pPr>
            <a:r>
              <a:rPr lang="vi-VN" sz="19998" kern="0" dirty="0">
                <a:solidFill>
                  <a:srgbClr val="C0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ay</a:t>
            </a:r>
            <a:endParaRPr lang="en-GB" sz="19998" kern="0" dirty="0">
              <a:solidFill>
                <a:srgbClr val="C0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Tiếng Việt 1">
            <a:extLst>
              <a:ext uri="{FF2B5EF4-FFF2-40B4-BE49-F238E27FC236}">
                <a16:creationId xmlns:a16="http://schemas.microsoft.com/office/drawing/2014/main" id="{FD87080E-60F9-4FE5-A4B3-4B9282241B17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1867"/>
              <a:t>Tiếng Việt 1</a:t>
            </a:r>
            <a:endParaRPr lang="vi-VN" sz="1867"/>
          </a:p>
        </p:txBody>
      </p:sp>
      <p:pic>
        <p:nvPicPr>
          <p:cNvPr id="13" name="Kí hiệu sách - đọc">
            <a:extLst>
              <a:ext uri="{FF2B5EF4-FFF2-40B4-BE49-F238E27FC236}">
                <a16:creationId xmlns:a16="http://schemas.microsoft.com/office/drawing/2014/main" id="{D2C7BD90-C1E2-4D1B-8529-BD507F3707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3" y="829327"/>
            <a:ext cx="524256" cy="515869"/>
          </a:xfrm>
          <a:prstGeom prst="rect">
            <a:avLst/>
          </a:prstGeom>
        </p:spPr>
      </p:pic>
      <p:pic>
        <p:nvPicPr>
          <p:cNvPr id="7" name="Tập đọc - ay">
            <a:hlinkClick r:id="" action="ppaction://media"/>
            <a:extLst>
              <a:ext uri="{FF2B5EF4-FFF2-40B4-BE49-F238E27FC236}">
                <a16:creationId xmlns:a16="http://schemas.microsoft.com/office/drawing/2014/main" id="{DAD6B0DC-7FE5-4AD7-A55D-041B94381C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0095" y="3136392"/>
            <a:ext cx="585216" cy="58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6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1.8|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381</Words>
  <Application>Microsoft Office PowerPoint</Application>
  <PresentationFormat>Widescreen</PresentationFormat>
  <Paragraphs>174</Paragraphs>
  <Slides>39</Slides>
  <Notes>31</Notes>
  <HiddenSlides>2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Arial</vt:lpstr>
      <vt:lpstr>Arial-Rounded</vt:lpstr>
      <vt:lpstr>Arial-SGK-TV</vt:lpstr>
      <vt:lpstr>Calibri</vt:lpstr>
      <vt:lpstr>Calibri Light</vt:lpstr>
      <vt:lpstr>HP001 4 hàng</vt:lpstr>
      <vt:lpstr>Lato Heavy</vt:lpstr>
      <vt:lpstr>Quicksand Medium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 ducument</dc:creator>
  <cp:lastModifiedBy>my ducument</cp:lastModifiedBy>
  <cp:revision>1</cp:revision>
  <dcterms:created xsi:type="dcterms:W3CDTF">2021-11-05T13:53:19Z</dcterms:created>
  <dcterms:modified xsi:type="dcterms:W3CDTF">2021-11-05T14:06:24Z</dcterms:modified>
</cp:coreProperties>
</file>